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media/image11.jpg" ContentType="image/gif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4" r:id="rId5"/>
    <p:sldId id="265" r:id="rId6"/>
    <p:sldId id="266" r:id="rId7"/>
    <p:sldId id="267" r:id="rId8"/>
    <p:sldId id="260" r:id="rId9"/>
    <p:sldId id="268" r:id="rId10"/>
    <p:sldId id="269" r:id="rId11"/>
    <p:sldId id="261" r:id="rId12"/>
    <p:sldId id="271" r:id="rId13"/>
    <p:sldId id="262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F7A713"/>
    <a:srgbClr val="E4161C"/>
    <a:srgbClr val="4E3112"/>
    <a:srgbClr val="EA58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15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xfield%20Brown\Downloads\Microsoft.SkypeApp_kzf8qxf38zg5c!App\All\FDI_12.2018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Vietnam</c:v>
                </c:pt>
              </c:strCache>
            </c:strRef>
          </c:tx>
          <c:spPr>
            <a:solidFill>
              <a:srgbClr val="4E311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2007</c:v>
                </c:pt>
                <c:pt idx="1">
                  <c:v>2012</c:v>
                </c:pt>
                <c:pt idx="2">
                  <c:v>2017</c:v>
                </c:pt>
                <c:pt idx="3">
                  <c:v>2022P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52</c:v>
                </c:pt>
                <c:pt idx="1">
                  <c:v>56</c:v>
                </c:pt>
                <c:pt idx="2">
                  <c:v>60</c:v>
                </c:pt>
                <c:pt idx="3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68-41B1-B4D4-3476F9AE47D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ASEAN Average*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2007</c:v>
                </c:pt>
                <c:pt idx="1">
                  <c:v>2012</c:v>
                </c:pt>
                <c:pt idx="2">
                  <c:v>2017</c:v>
                </c:pt>
                <c:pt idx="3">
                  <c:v>2022P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23.8</c:v>
                </c:pt>
                <c:pt idx="1">
                  <c:v>30</c:v>
                </c:pt>
                <c:pt idx="2">
                  <c:v>34.4</c:v>
                </c:pt>
                <c:pt idx="3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68-41B1-B4D4-3476F9AE47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92875807"/>
        <c:axId val="368985263"/>
      </c:barChart>
      <c:catAx>
        <c:axId val="2928758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8985263"/>
        <c:crosses val="autoZero"/>
        <c:auto val="1"/>
        <c:lblAlgn val="ctr"/>
        <c:lblOffset val="100"/>
        <c:noMultiLvlLbl val="0"/>
      </c:catAx>
      <c:valAx>
        <c:axId val="368985263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928758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/>
              <a:t> The total registered capital (million USD) 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'Thang 12 2018'!$L$33</c:f>
              <c:strCache>
                <c:ptCount val="1"/>
                <c:pt idx="0">
                  <c:v> The total registered capital (million USD)  </c:v>
                </c:pt>
              </c:strCache>
            </c:strRef>
          </c:tx>
          <c:spPr>
            <a:solidFill>
              <a:srgbClr val="F7A713"/>
            </a:solidFill>
            <a:ln>
              <a:noFill/>
            </a:ln>
            <a:effectLst/>
          </c:spPr>
          <c:invertIfNegative val="0"/>
          <c:cat>
            <c:strRef>
              <c:f>'Thang 12 2018'!$B$34:$B$43</c:f>
              <c:strCache>
                <c:ptCount val="10"/>
                <c:pt idx="0">
                  <c:v>Japan</c:v>
                </c:pt>
                <c:pt idx="1">
                  <c:v>Korea</c:v>
                </c:pt>
                <c:pt idx="2">
                  <c:v>Singapore</c:v>
                </c:pt>
                <c:pt idx="3">
                  <c:v>HongKong</c:v>
                </c:pt>
                <c:pt idx="4">
                  <c:v>China</c:v>
                </c:pt>
                <c:pt idx="5">
                  <c:v>BVI</c:v>
                </c:pt>
                <c:pt idx="6">
                  <c:v>Taiwan</c:v>
                </c:pt>
                <c:pt idx="7">
                  <c:v>Thailand</c:v>
                </c:pt>
                <c:pt idx="8">
                  <c:v>Australia</c:v>
                </c:pt>
                <c:pt idx="9">
                  <c:v>France</c:v>
                </c:pt>
              </c:strCache>
            </c:strRef>
          </c:cat>
          <c:val>
            <c:numRef>
              <c:f>'Thang 12 2018'!$L$34:$L$43</c:f>
              <c:numCache>
                <c:formatCode>_(* #,##0.00_);_(* \(#,##0.00\);_(* "-"??_);_(@_)</c:formatCode>
                <c:ptCount val="10"/>
                <c:pt idx="0">
                  <c:v>8598.9547906471325</c:v>
                </c:pt>
                <c:pt idx="1">
                  <c:v>7212.0894195854662</c:v>
                </c:pt>
                <c:pt idx="2">
                  <c:v>5071.0225318813755</c:v>
                </c:pt>
                <c:pt idx="3">
                  <c:v>3231.6089275531435</c:v>
                </c:pt>
                <c:pt idx="4">
                  <c:v>2464.8834755656458</c:v>
                </c:pt>
                <c:pt idx="5">
                  <c:v>1866.2659177712201</c:v>
                </c:pt>
                <c:pt idx="6">
                  <c:v>1074.1461118189343</c:v>
                </c:pt>
                <c:pt idx="7">
                  <c:v>762.44421940179586</c:v>
                </c:pt>
                <c:pt idx="8">
                  <c:v>609.06678404273396</c:v>
                </c:pt>
                <c:pt idx="9">
                  <c:v>587.34292334092208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48-44AC-99B5-C2AFB280E7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73366335"/>
        <c:axId val="700601631"/>
      </c:barChart>
      <c:catAx>
        <c:axId val="57336633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700601631"/>
        <c:crosses val="autoZero"/>
        <c:auto val="1"/>
        <c:lblAlgn val="ctr"/>
        <c:lblOffset val="100"/>
        <c:noMultiLvlLbl val="0"/>
      </c:catAx>
      <c:valAx>
        <c:axId val="700601631"/>
        <c:scaling>
          <c:orientation val="minMax"/>
        </c:scaling>
        <c:delete val="1"/>
        <c:axPos val="b"/>
        <c:numFmt formatCode="_(* #,##0.00_);_(* \(#,##0.00\);_(* &quot;-&quot;??_);_(@_)" sourceLinked="1"/>
        <c:majorTickMark val="none"/>
        <c:minorTickMark val="none"/>
        <c:tickLblPos val="nextTo"/>
        <c:crossAx val="57336633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Agriculture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738</c:v>
                </c:pt>
                <c:pt idx="1">
                  <c:v>782</c:v>
                </c:pt>
                <c:pt idx="2">
                  <c:v>847</c:v>
                </c:pt>
                <c:pt idx="3">
                  <c:v>908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3C-49B7-87D2-20952E9A384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Services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Sheet1!$C$2:$C$5</c:f>
              <c:numCache>
                <c:formatCode>#,##0</c:formatCode>
                <c:ptCount val="4"/>
                <c:pt idx="0">
                  <c:v>2558</c:v>
                </c:pt>
                <c:pt idx="1">
                  <c:v>3299</c:v>
                </c:pt>
                <c:pt idx="2">
                  <c:v>4130</c:v>
                </c:pt>
                <c:pt idx="3">
                  <c:v>4908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3C-49B7-87D2-20952E9A384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Transportation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Sheet1!$D$2:$D$5</c:f>
              <c:numCache>
                <c:formatCode>#,##0</c:formatCode>
                <c:ptCount val="4"/>
                <c:pt idx="0">
                  <c:v>16927</c:v>
                </c:pt>
                <c:pt idx="1">
                  <c:v>23239</c:v>
                </c:pt>
                <c:pt idx="2">
                  <c:v>30663</c:v>
                </c:pt>
                <c:pt idx="3">
                  <c:v>36929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B3C-49B7-87D2-20952E9A3841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Households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Sheet1!$E$2:$E$5</c:f>
              <c:numCache>
                <c:formatCode>#,##0</c:formatCode>
                <c:ptCount val="4"/>
                <c:pt idx="0">
                  <c:v>17198</c:v>
                </c:pt>
                <c:pt idx="1">
                  <c:v>19144</c:v>
                </c:pt>
                <c:pt idx="2">
                  <c:v>22186</c:v>
                </c:pt>
                <c:pt idx="3">
                  <c:v>26394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B3C-49B7-87D2-20952E9A3841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Industry </c:v>
                </c:pt>
              </c:strCache>
            </c:strRef>
          </c:tx>
          <c:spPr>
            <a:solidFill>
              <a:srgbClr val="E4161C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Sheet1!$F$2:$F$5</c:f>
              <c:numCache>
                <c:formatCode>#,##0</c:formatCode>
                <c:ptCount val="4"/>
                <c:pt idx="0">
                  <c:v>30490</c:v>
                </c:pt>
                <c:pt idx="1">
                  <c:v>40174</c:v>
                </c:pt>
                <c:pt idx="2">
                  <c:v>51298</c:v>
                </c:pt>
                <c:pt idx="3">
                  <c:v>60925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B3C-49B7-87D2-20952E9A3841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Sheet1!$G$2:$G$5</c:f>
              <c:numCache>
                <c:formatCode>#,##0</c:formatCode>
                <c:ptCount val="4"/>
                <c:pt idx="0">
                  <c:v>2129</c:v>
                </c:pt>
                <c:pt idx="1">
                  <c:v>2385</c:v>
                </c:pt>
                <c:pt idx="2">
                  <c:v>3150</c:v>
                </c:pt>
                <c:pt idx="3">
                  <c:v>4445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B3C-49B7-87D2-20952E9A38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11496784"/>
        <c:axId val="808306432"/>
      </c:barChart>
      <c:catAx>
        <c:axId val="81149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08306432"/>
        <c:crosses val="autoZero"/>
        <c:auto val="1"/>
        <c:lblAlgn val="ctr"/>
        <c:lblOffset val="100"/>
        <c:noMultiLvlLbl val="0"/>
      </c:catAx>
      <c:valAx>
        <c:axId val="808306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dirty="0"/>
                  <a:t>KTOE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811496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Generation</c:v>
                </c:pt>
              </c:strCache>
            </c:strRef>
          </c:tx>
          <c:spPr>
            <a:solidFill>
              <a:srgbClr val="4E3112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2017e</c:v>
                </c:pt>
                <c:pt idx="11">
                  <c:v>2018P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64.099999999999994</c:v>
                </c:pt>
                <c:pt idx="1">
                  <c:v>71</c:v>
                </c:pt>
                <c:pt idx="2">
                  <c:v>80.599999999999994</c:v>
                </c:pt>
                <c:pt idx="3">
                  <c:v>91.7</c:v>
                </c:pt>
                <c:pt idx="4">
                  <c:v>101.5</c:v>
                </c:pt>
                <c:pt idx="5">
                  <c:v>115.1</c:v>
                </c:pt>
                <c:pt idx="6">
                  <c:v>124.5</c:v>
                </c:pt>
                <c:pt idx="7">
                  <c:v>141.30000000000001</c:v>
                </c:pt>
                <c:pt idx="8">
                  <c:v>157.9</c:v>
                </c:pt>
                <c:pt idx="9">
                  <c:v>174.6</c:v>
                </c:pt>
                <c:pt idx="10">
                  <c:v>190.1</c:v>
                </c:pt>
                <c:pt idx="11">
                  <c:v>206.75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B9-4C43-BBBC-23BB09235B5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Consumption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2017e</c:v>
                </c:pt>
                <c:pt idx="11">
                  <c:v>2018P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62.19</c:v>
                </c:pt>
                <c:pt idx="1">
                  <c:v>69.22</c:v>
                </c:pt>
                <c:pt idx="2">
                  <c:v>78.92</c:v>
                </c:pt>
                <c:pt idx="3">
                  <c:v>89.94</c:v>
                </c:pt>
                <c:pt idx="4">
                  <c:v>98.01</c:v>
                </c:pt>
                <c:pt idx="5">
                  <c:v>108.33</c:v>
                </c:pt>
                <c:pt idx="6">
                  <c:v>111.4</c:v>
                </c:pt>
                <c:pt idx="7">
                  <c:v>126.93</c:v>
                </c:pt>
                <c:pt idx="8">
                  <c:v>142.09</c:v>
                </c:pt>
                <c:pt idx="9">
                  <c:v>149.82</c:v>
                </c:pt>
                <c:pt idx="10">
                  <c:v>165.16499999999999</c:v>
                </c:pt>
                <c:pt idx="11">
                  <c:v>178.20699999999999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B9-4C43-BBBC-23BB09235B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8928735"/>
        <c:axId val="368993999"/>
      </c:barChart>
      <c:catAx>
        <c:axId val="5189287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8993999"/>
        <c:crosses val="autoZero"/>
        <c:auto val="1"/>
        <c:lblAlgn val="ctr"/>
        <c:lblOffset val="100"/>
        <c:noMultiLvlLbl val="0"/>
      </c:catAx>
      <c:valAx>
        <c:axId val="3689939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0" i="0" u="none" strike="noStrike" baseline="0" dirty="0"/>
                  <a:t>Terawatt-hours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189287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Electric </c:v>
                </c:pt>
              </c:strCache>
            </c:strRef>
          </c:tx>
          <c:spPr>
            <a:solidFill>
              <a:srgbClr val="4E3112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19753</c:v>
                </c:pt>
                <c:pt idx="1">
                  <c:v>29887</c:v>
                </c:pt>
                <c:pt idx="2">
                  <c:v>42717</c:v>
                </c:pt>
                <c:pt idx="3">
                  <c:v>57007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7F-4EAC-BF0E-F96832E57DE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  <c:pt idx="3">
                  <c:v>2035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50286</c:v>
                </c:pt>
                <c:pt idx="1">
                  <c:v>59136</c:v>
                </c:pt>
                <c:pt idx="2">
                  <c:v>69556</c:v>
                </c:pt>
                <c:pt idx="3">
                  <c:v>77501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97F-4EAC-BF0E-F96832E57D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594069343"/>
        <c:axId val="368976943"/>
      </c:barChart>
      <c:catAx>
        <c:axId val="5940693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8976943"/>
        <c:crosses val="autoZero"/>
        <c:auto val="1"/>
        <c:lblAlgn val="ctr"/>
        <c:lblOffset val="100"/>
        <c:noMultiLvlLbl val="0"/>
      </c:catAx>
      <c:valAx>
        <c:axId val="3689769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dirty="0"/>
                  <a:t>KTOE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40693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5AD963-9E4D-4BCD-BFF5-CF00E6750F71}" type="doc">
      <dgm:prSet loTypeId="urn:microsoft.com/office/officeart/2005/8/layout/list1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7C2F06B9-066B-4786-8DEF-37BDC8D647F2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Vietnam in 2019</a:t>
          </a:r>
        </a:p>
      </dgm:t>
    </dgm:pt>
    <dgm:pt modelId="{FC8D6263-95F2-43DA-A61A-D03D0EBAC145}" type="parTrans" cxnId="{52851DD5-8ACD-44D1-9948-1F302D57D731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652636-8E9F-448E-BD6C-BB5F8F1738B5}" type="sibTrans" cxnId="{52851DD5-8ACD-44D1-9948-1F302D57D731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021C48-BC37-47AF-A8A6-4E369C313CB3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Electricity Consumption</a:t>
          </a:r>
        </a:p>
      </dgm:t>
    </dgm:pt>
    <dgm:pt modelId="{464E6A99-033D-4CB8-8923-F1E44C1A2701}" type="parTrans" cxnId="{54945117-28C6-4DEE-92FB-A409202D59A5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8BB99F-2188-4C79-B2BF-212682C98B4A}" type="sibTrans" cxnId="{54945117-28C6-4DEE-92FB-A409202D59A5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F63183-4056-4D5C-9345-7466F82166E5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Policy Evolution</a:t>
          </a:r>
        </a:p>
      </dgm:t>
    </dgm:pt>
    <dgm:pt modelId="{636BB096-789F-404C-B38D-AF94510E0C90}" type="parTrans" cxnId="{23317535-7E25-43A7-B9BB-F206E3430935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F18B0-A190-46CD-98BE-B5B2D6FD02B7}" type="sibTrans" cxnId="{23317535-7E25-43A7-B9BB-F206E3430935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E51AB5-9CFB-4284-B23E-20D563D2C3D2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Foreign Participation</a:t>
          </a:r>
        </a:p>
      </dgm:t>
    </dgm:pt>
    <dgm:pt modelId="{033FF9C4-E5CF-45DB-9C68-9E7611F38B4E}" type="parTrans" cxnId="{5BF28F2C-F289-4900-8767-A5E56CB42F93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0E3A98-70D0-40D8-9D1C-444E937EBFD5}" type="sibTrans" cxnId="{5BF28F2C-F289-4900-8767-A5E56CB42F93}">
      <dgm:prSet/>
      <dgm:spPr/>
      <dgm:t>
        <a:bodyPr/>
        <a:lstStyle/>
        <a:p>
          <a:endParaRPr lang="en-US" sz="4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C3CC11-937F-48AB-B89A-686E626D99A8}" type="pres">
      <dgm:prSet presAssocID="{E05AD963-9E4D-4BCD-BFF5-CF00E6750F71}" presName="linear" presStyleCnt="0">
        <dgm:presLayoutVars>
          <dgm:dir/>
          <dgm:animLvl val="lvl"/>
          <dgm:resizeHandles val="exact"/>
        </dgm:presLayoutVars>
      </dgm:prSet>
      <dgm:spPr/>
    </dgm:pt>
    <dgm:pt modelId="{F38405B0-165E-4B55-B77F-9F4A9733B79F}" type="pres">
      <dgm:prSet presAssocID="{7C2F06B9-066B-4786-8DEF-37BDC8D647F2}" presName="parentLin" presStyleCnt="0"/>
      <dgm:spPr/>
    </dgm:pt>
    <dgm:pt modelId="{C4415C47-5929-445A-96F9-BBFBDF1426CB}" type="pres">
      <dgm:prSet presAssocID="{7C2F06B9-066B-4786-8DEF-37BDC8D647F2}" presName="parentLeftMargin" presStyleLbl="node1" presStyleIdx="0" presStyleCnt="4"/>
      <dgm:spPr/>
    </dgm:pt>
    <dgm:pt modelId="{2BA9D8B6-1851-42CD-923A-3894D744447D}" type="pres">
      <dgm:prSet presAssocID="{7C2F06B9-066B-4786-8DEF-37BDC8D647F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73D0E6C-E488-41E4-BD30-8F7FB5B4A1D8}" type="pres">
      <dgm:prSet presAssocID="{7C2F06B9-066B-4786-8DEF-37BDC8D647F2}" presName="negativeSpace" presStyleCnt="0"/>
      <dgm:spPr/>
    </dgm:pt>
    <dgm:pt modelId="{CD27475D-37BA-43D8-8767-8951240C4D25}" type="pres">
      <dgm:prSet presAssocID="{7C2F06B9-066B-4786-8DEF-37BDC8D647F2}" presName="childText" presStyleLbl="conFgAcc1" presStyleIdx="0" presStyleCnt="4">
        <dgm:presLayoutVars>
          <dgm:bulletEnabled val="1"/>
        </dgm:presLayoutVars>
      </dgm:prSet>
      <dgm:spPr/>
    </dgm:pt>
    <dgm:pt modelId="{572071B5-6C2F-45B7-8508-CB28E9C887AA}" type="pres">
      <dgm:prSet presAssocID="{EB652636-8E9F-448E-BD6C-BB5F8F1738B5}" presName="spaceBetweenRectangles" presStyleCnt="0"/>
      <dgm:spPr/>
    </dgm:pt>
    <dgm:pt modelId="{051E7E59-1937-4E44-8A3C-E12839075A42}" type="pres">
      <dgm:prSet presAssocID="{90021C48-BC37-47AF-A8A6-4E369C313CB3}" presName="parentLin" presStyleCnt="0"/>
      <dgm:spPr/>
    </dgm:pt>
    <dgm:pt modelId="{6CECFF0E-E751-4E81-A898-CB2C70F77DAE}" type="pres">
      <dgm:prSet presAssocID="{90021C48-BC37-47AF-A8A6-4E369C313CB3}" presName="parentLeftMargin" presStyleLbl="node1" presStyleIdx="0" presStyleCnt="4"/>
      <dgm:spPr/>
    </dgm:pt>
    <dgm:pt modelId="{28A7279A-ECE0-46EB-BADE-8A247737FE83}" type="pres">
      <dgm:prSet presAssocID="{90021C48-BC37-47AF-A8A6-4E369C313CB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74A0F41-93C9-4992-BF68-EB70174A79FC}" type="pres">
      <dgm:prSet presAssocID="{90021C48-BC37-47AF-A8A6-4E369C313CB3}" presName="negativeSpace" presStyleCnt="0"/>
      <dgm:spPr/>
    </dgm:pt>
    <dgm:pt modelId="{9B5AFE69-D758-4D3D-BB63-0976CCEBAFE1}" type="pres">
      <dgm:prSet presAssocID="{90021C48-BC37-47AF-A8A6-4E369C313CB3}" presName="childText" presStyleLbl="conFgAcc1" presStyleIdx="1" presStyleCnt="4">
        <dgm:presLayoutVars>
          <dgm:bulletEnabled val="1"/>
        </dgm:presLayoutVars>
      </dgm:prSet>
      <dgm:spPr/>
    </dgm:pt>
    <dgm:pt modelId="{A9F10A9F-C4B9-4F49-A553-04DEFA8F2202}" type="pres">
      <dgm:prSet presAssocID="{1D8BB99F-2188-4C79-B2BF-212682C98B4A}" presName="spaceBetweenRectangles" presStyleCnt="0"/>
      <dgm:spPr/>
    </dgm:pt>
    <dgm:pt modelId="{5EED6D72-4B9C-4C57-8235-63ABFD442454}" type="pres">
      <dgm:prSet presAssocID="{F8F63183-4056-4D5C-9345-7466F82166E5}" presName="parentLin" presStyleCnt="0"/>
      <dgm:spPr/>
    </dgm:pt>
    <dgm:pt modelId="{F542E39D-6AEB-4E69-BCFC-41E8AD4E6144}" type="pres">
      <dgm:prSet presAssocID="{F8F63183-4056-4D5C-9345-7466F82166E5}" presName="parentLeftMargin" presStyleLbl="node1" presStyleIdx="1" presStyleCnt="4"/>
      <dgm:spPr/>
    </dgm:pt>
    <dgm:pt modelId="{95BE3C47-937A-4E40-87AE-81DDB4A0EC6E}" type="pres">
      <dgm:prSet presAssocID="{F8F63183-4056-4D5C-9345-7466F82166E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ABCDC5E-CC4F-4FA2-B2C0-F8CCE2EC2264}" type="pres">
      <dgm:prSet presAssocID="{F8F63183-4056-4D5C-9345-7466F82166E5}" presName="negativeSpace" presStyleCnt="0"/>
      <dgm:spPr/>
    </dgm:pt>
    <dgm:pt modelId="{17DE474E-09B5-4CB2-A530-6EDF9ACA754B}" type="pres">
      <dgm:prSet presAssocID="{F8F63183-4056-4D5C-9345-7466F82166E5}" presName="childText" presStyleLbl="conFgAcc1" presStyleIdx="2" presStyleCnt="4">
        <dgm:presLayoutVars>
          <dgm:bulletEnabled val="1"/>
        </dgm:presLayoutVars>
      </dgm:prSet>
      <dgm:spPr/>
    </dgm:pt>
    <dgm:pt modelId="{E2E41D26-2D7A-421F-AC92-41C9A80EC160}" type="pres">
      <dgm:prSet presAssocID="{C8DF18B0-A190-46CD-98BE-B5B2D6FD02B7}" presName="spaceBetweenRectangles" presStyleCnt="0"/>
      <dgm:spPr/>
    </dgm:pt>
    <dgm:pt modelId="{D7E5A4B9-F292-4692-AA4A-C00901C54257}" type="pres">
      <dgm:prSet presAssocID="{D0E51AB5-9CFB-4284-B23E-20D563D2C3D2}" presName="parentLin" presStyleCnt="0"/>
      <dgm:spPr/>
    </dgm:pt>
    <dgm:pt modelId="{759AFB12-B790-4946-A3B4-90EF524B2890}" type="pres">
      <dgm:prSet presAssocID="{D0E51AB5-9CFB-4284-B23E-20D563D2C3D2}" presName="parentLeftMargin" presStyleLbl="node1" presStyleIdx="2" presStyleCnt="4"/>
      <dgm:spPr/>
    </dgm:pt>
    <dgm:pt modelId="{A0C71D5C-B03D-4B7B-A5B1-C54F101C47F8}" type="pres">
      <dgm:prSet presAssocID="{D0E51AB5-9CFB-4284-B23E-20D563D2C3D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4F2E8852-B7BD-453D-BD03-FD2433AED38E}" type="pres">
      <dgm:prSet presAssocID="{D0E51AB5-9CFB-4284-B23E-20D563D2C3D2}" presName="negativeSpace" presStyleCnt="0"/>
      <dgm:spPr/>
    </dgm:pt>
    <dgm:pt modelId="{5F47A11B-1151-48A4-9A92-A16FFDA5EFED}" type="pres">
      <dgm:prSet presAssocID="{D0E51AB5-9CFB-4284-B23E-20D563D2C3D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54945117-28C6-4DEE-92FB-A409202D59A5}" srcId="{E05AD963-9E4D-4BCD-BFF5-CF00E6750F71}" destId="{90021C48-BC37-47AF-A8A6-4E369C313CB3}" srcOrd="1" destOrd="0" parTransId="{464E6A99-033D-4CB8-8923-F1E44C1A2701}" sibTransId="{1D8BB99F-2188-4C79-B2BF-212682C98B4A}"/>
    <dgm:cxn modelId="{5BF28F2C-F289-4900-8767-A5E56CB42F93}" srcId="{E05AD963-9E4D-4BCD-BFF5-CF00E6750F71}" destId="{D0E51AB5-9CFB-4284-B23E-20D563D2C3D2}" srcOrd="3" destOrd="0" parTransId="{033FF9C4-E5CF-45DB-9C68-9E7611F38B4E}" sibTransId="{7E0E3A98-70D0-40D8-9D1C-444E937EBFD5}"/>
    <dgm:cxn modelId="{23317535-7E25-43A7-B9BB-F206E3430935}" srcId="{E05AD963-9E4D-4BCD-BFF5-CF00E6750F71}" destId="{F8F63183-4056-4D5C-9345-7466F82166E5}" srcOrd="2" destOrd="0" parTransId="{636BB096-789F-404C-B38D-AF94510E0C90}" sibTransId="{C8DF18B0-A190-46CD-98BE-B5B2D6FD02B7}"/>
    <dgm:cxn modelId="{5611ED35-875F-4BFD-B677-B5787F0E9783}" type="presOf" srcId="{90021C48-BC37-47AF-A8A6-4E369C313CB3}" destId="{6CECFF0E-E751-4E81-A898-CB2C70F77DAE}" srcOrd="0" destOrd="0" presId="urn:microsoft.com/office/officeart/2005/8/layout/list1"/>
    <dgm:cxn modelId="{BB834C69-A03D-452D-8D7F-59209AAC8C25}" type="presOf" srcId="{D0E51AB5-9CFB-4284-B23E-20D563D2C3D2}" destId="{A0C71D5C-B03D-4B7B-A5B1-C54F101C47F8}" srcOrd="1" destOrd="0" presId="urn:microsoft.com/office/officeart/2005/8/layout/list1"/>
    <dgm:cxn modelId="{97E243A3-F104-4934-A426-64A5C14EBEB3}" type="presOf" srcId="{E05AD963-9E4D-4BCD-BFF5-CF00E6750F71}" destId="{31C3CC11-937F-48AB-B89A-686E626D99A8}" srcOrd="0" destOrd="0" presId="urn:microsoft.com/office/officeart/2005/8/layout/list1"/>
    <dgm:cxn modelId="{F39288A6-6A94-4396-86E4-66F71FA1CB9C}" type="presOf" srcId="{F8F63183-4056-4D5C-9345-7466F82166E5}" destId="{95BE3C47-937A-4E40-87AE-81DDB4A0EC6E}" srcOrd="1" destOrd="0" presId="urn:microsoft.com/office/officeart/2005/8/layout/list1"/>
    <dgm:cxn modelId="{AB427DA9-46AB-4391-8F53-062FC9B543E5}" type="presOf" srcId="{7C2F06B9-066B-4786-8DEF-37BDC8D647F2}" destId="{C4415C47-5929-445A-96F9-BBFBDF1426CB}" srcOrd="0" destOrd="0" presId="urn:microsoft.com/office/officeart/2005/8/layout/list1"/>
    <dgm:cxn modelId="{5E2366CB-F4EA-4A69-824B-B0E992DA1316}" type="presOf" srcId="{7C2F06B9-066B-4786-8DEF-37BDC8D647F2}" destId="{2BA9D8B6-1851-42CD-923A-3894D744447D}" srcOrd="1" destOrd="0" presId="urn:microsoft.com/office/officeart/2005/8/layout/list1"/>
    <dgm:cxn modelId="{52851DD5-8ACD-44D1-9948-1F302D57D731}" srcId="{E05AD963-9E4D-4BCD-BFF5-CF00E6750F71}" destId="{7C2F06B9-066B-4786-8DEF-37BDC8D647F2}" srcOrd="0" destOrd="0" parTransId="{FC8D6263-95F2-43DA-A61A-D03D0EBAC145}" sibTransId="{EB652636-8E9F-448E-BD6C-BB5F8F1738B5}"/>
    <dgm:cxn modelId="{486967D7-7797-4BCD-B086-66C590DEE78F}" type="presOf" srcId="{F8F63183-4056-4D5C-9345-7466F82166E5}" destId="{F542E39D-6AEB-4E69-BCFC-41E8AD4E6144}" srcOrd="0" destOrd="0" presId="urn:microsoft.com/office/officeart/2005/8/layout/list1"/>
    <dgm:cxn modelId="{1E263EE7-27BC-46A3-B4C2-E18F32FC5AB2}" type="presOf" srcId="{90021C48-BC37-47AF-A8A6-4E369C313CB3}" destId="{28A7279A-ECE0-46EB-BADE-8A247737FE83}" srcOrd="1" destOrd="0" presId="urn:microsoft.com/office/officeart/2005/8/layout/list1"/>
    <dgm:cxn modelId="{ACE885F1-D8D9-4E7D-B044-654A1AD51E00}" type="presOf" srcId="{D0E51AB5-9CFB-4284-B23E-20D563D2C3D2}" destId="{759AFB12-B790-4946-A3B4-90EF524B2890}" srcOrd="0" destOrd="0" presId="urn:microsoft.com/office/officeart/2005/8/layout/list1"/>
    <dgm:cxn modelId="{F8FD42AC-7E68-46A3-8D7B-F6592A20AAF2}" type="presParOf" srcId="{31C3CC11-937F-48AB-B89A-686E626D99A8}" destId="{F38405B0-165E-4B55-B77F-9F4A9733B79F}" srcOrd="0" destOrd="0" presId="urn:microsoft.com/office/officeart/2005/8/layout/list1"/>
    <dgm:cxn modelId="{C131FCFB-6EA5-482C-81E8-455961B2729C}" type="presParOf" srcId="{F38405B0-165E-4B55-B77F-9F4A9733B79F}" destId="{C4415C47-5929-445A-96F9-BBFBDF1426CB}" srcOrd="0" destOrd="0" presId="urn:microsoft.com/office/officeart/2005/8/layout/list1"/>
    <dgm:cxn modelId="{D9EB97D7-78E3-41C5-A389-96DC26070A73}" type="presParOf" srcId="{F38405B0-165E-4B55-B77F-9F4A9733B79F}" destId="{2BA9D8B6-1851-42CD-923A-3894D744447D}" srcOrd="1" destOrd="0" presId="urn:microsoft.com/office/officeart/2005/8/layout/list1"/>
    <dgm:cxn modelId="{D91880A2-228F-44CA-95A0-A0FDC139BE3C}" type="presParOf" srcId="{31C3CC11-937F-48AB-B89A-686E626D99A8}" destId="{473D0E6C-E488-41E4-BD30-8F7FB5B4A1D8}" srcOrd="1" destOrd="0" presId="urn:microsoft.com/office/officeart/2005/8/layout/list1"/>
    <dgm:cxn modelId="{0E94A615-1439-44AC-B662-580D3EB92BEF}" type="presParOf" srcId="{31C3CC11-937F-48AB-B89A-686E626D99A8}" destId="{CD27475D-37BA-43D8-8767-8951240C4D25}" srcOrd="2" destOrd="0" presId="urn:microsoft.com/office/officeart/2005/8/layout/list1"/>
    <dgm:cxn modelId="{2C00D618-93E5-4F83-9636-CF368D48F648}" type="presParOf" srcId="{31C3CC11-937F-48AB-B89A-686E626D99A8}" destId="{572071B5-6C2F-45B7-8508-CB28E9C887AA}" srcOrd="3" destOrd="0" presId="urn:microsoft.com/office/officeart/2005/8/layout/list1"/>
    <dgm:cxn modelId="{E4791C68-7F50-4F24-82F2-5DE054D8F5B0}" type="presParOf" srcId="{31C3CC11-937F-48AB-B89A-686E626D99A8}" destId="{051E7E59-1937-4E44-8A3C-E12839075A42}" srcOrd="4" destOrd="0" presId="urn:microsoft.com/office/officeart/2005/8/layout/list1"/>
    <dgm:cxn modelId="{833AFE59-78E3-4B53-8EEA-01EFBCE1C473}" type="presParOf" srcId="{051E7E59-1937-4E44-8A3C-E12839075A42}" destId="{6CECFF0E-E751-4E81-A898-CB2C70F77DAE}" srcOrd="0" destOrd="0" presId="urn:microsoft.com/office/officeart/2005/8/layout/list1"/>
    <dgm:cxn modelId="{EC7ABCA9-D285-4B9E-94D7-6552A5026F44}" type="presParOf" srcId="{051E7E59-1937-4E44-8A3C-E12839075A42}" destId="{28A7279A-ECE0-46EB-BADE-8A247737FE83}" srcOrd="1" destOrd="0" presId="urn:microsoft.com/office/officeart/2005/8/layout/list1"/>
    <dgm:cxn modelId="{2FD2F761-018B-4383-BA78-AF252735775A}" type="presParOf" srcId="{31C3CC11-937F-48AB-B89A-686E626D99A8}" destId="{674A0F41-93C9-4992-BF68-EB70174A79FC}" srcOrd="5" destOrd="0" presId="urn:microsoft.com/office/officeart/2005/8/layout/list1"/>
    <dgm:cxn modelId="{55B0C6F1-F5EC-4242-BD30-7CF2E28AE4C9}" type="presParOf" srcId="{31C3CC11-937F-48AB-B89A-686E626D99A8}" destId="{9B5AFE69-D758-4D3D-BB63-0976CCEBAFE1}" srcOrd="6" destOrd="0" presId="urn:microsoft.com/office/officeart/2005/8/layout/list1"/>
    <dgm:cxn modelId="{C2BC5A4D-AD9C-4525-85B7-DCE67AAE20B9}" type="presParOf" srcId="{31C3CC11-937F-48AB-B89A-686E626D99A8}" destId="{A9F10A9F-C4B9-4F49-A553-04DEFA8F2202}" srcOrd="7" destOrd="0" presId="urn:microsoft.com/office/officeart/2005/8/layout/list1"/>
    <dgm:cxn modelId="{8549A84B-BF1F-4093-8D3D-DDA50C702F5C}" type="presParOf" srcId="{31C3CC11-937F-48AB-B89A-686E626D99A8}" destId="{5EED6D72-4B9C-4C57-8235-63ABFD442454}" srcOrd="8" destOrd="0" presId="urn:microsoft.com/office/officeart/2005/8/layout/list1"/>
    <dgm:cxn modelId="{A8B784FF-2CD0-4E2D-80AD-84760F0D56A3}" type="presParOf" srcId="{5EED6D72-4B9C-4C57-8235-63ABFD442454}" destId="{F542E39D-6AEB-4E69-BCFC-41E8AD4E6144}" srcOrd="0" destOrd="0" presId="urn:microsoft.com/office/officeart/2005/8/layout/list1"/>
    <dgm:cxn modelId="{85528915-0FD8-4113-9F8A-4B40BD05653C}" type="presParOf" srcId="{5EED6D72-4B9C-4C57-8235-63ABFD442454}" destId="{95BE3C47-937A-4E40-87AE-81DDB4A0EC6E}" srcOrd="1" destOrd="0" presId="urn:microsoft.com/office/officeart/2005/8/layout/list1"/>
    <dgm:cxn modelId="{19572497-54B3-4E11-8B98-A254D69B884E}" type="presParOf" srcId="{31C3CC11-937F-48AB-B89A-686E626D99A8}" destId="{8ABCDC5E-CC4F-4FA2-B2C0-F8CCE2EC2264}" srcOrd="9" destOrd="0" presId="urn:microsoft.com/office/officeart/2005/8/layout/list1"/>
    <dgm:cxn modelId="{F0D7DF87-5FFD-4334-BB73-957EE50275AF}" type="presParOf" srcId="{31C3CC11-937F-48AB-B89A-686E626D99A8}" destId="{17DE474E-09B5-4CB2-A530-6EDF9ACA754B}" srcOrd="10" destOrd="0" presId="urn:microsoft.com/office/officeart/2005/8/layout/list1"/>
    <dgm:cxn modelId="{FF702028-130C-4322-AB40-E8080EEADF57}" type="presParOf" srcId="{31C3CC11-937F-48AB-B89A-686E626D99A8}" destId="{E2E41D26-2D7A-421F-AC92-41C9A80EC160}" srcOrd="11" destOrd="0" presId="urn:microsoft.com/office/officeart/2005/8/layout/list1"/>
    <dgm:cxn modelId="{07C4F853-9083-462C-AB67-17B39F09A6EC}" type="presParOf" srcId="{31C3CC11-937F-48AB-B89A-686E626D99A8}" destId="{D7E5A4B9-F292-4692-AA4A-C00901C54257}" srcOrd="12" destOrd="0" presId="urn:microsoft.com/office/officeart/2005/8/layout/list1"/>
    <dgm:cxn modelId="{E07066B0-785D-4F53-AD6C-3165245513D6}" type="presParOf" srcId="{D7E5A4B9-F292-4692-AA4A-C00901C54257}" destId="{759AFB12-B790-4946-A3B4-90EF524B2890}" srcOrd="0" destOrd="0" presId="urn:microsoft.com/office/officeart/2005/8/layout/list1"/>
    <dgm:cxn modelId="{53BBF022-563A-4301-BDCB-EEAD197908D6}" type="presParOf" srcId="{D7E5A4B9-F292-4692-AA4A-C00901C54257}" destId="{A0C71D5C-B03D-4B7B-A5B1-C54F101C47F8}" srcOrd="1" destOrd="0" presId="urn:microsoft.com/office/officeart/2005/8/layout/list1"/>
    <dgm:cxn modelId="{EE849826-0BD6-4E05-87E9-8FF4DF851A4E}" type="presParOf" srcId="{31C3CC11-937F-48AB-B89A-686E626D99A8}" destId="{4F2E8852-B7BD-453D-BD03-FD2433AED38E}" srcOrd="13" destOrd="0" presId="urn:microsoft.com/office/officeart/2005/8/layout/list1"/>
    <dgm:cxn modelId="{D4213417-20D4-4752-A99F-5B4511E5A22A}" type="presParOf" srcId="{31C3CC11-937F-48AB-B89A-686E626D99A8}" destId="{5F47A11B-1151-48A4-9A92-A16FFDA5EFE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5DFD3E-1ACA-49F0-9B69-ADDCDB1EA8D8}" type="doc">
      <dgm:prSet loTypeId="urn:microsoft.com/office/officeart/2005/8/layout/lProcess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CEE2710-421F-4996-8BB6-F967F9CB5D4F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FDI</a:t>
          </a:r>
        </a:p>
      </dgm:t>
    </dgm:pt>
    <dgm:pt modelId="{D0FD7B88-7B92-45EB-8B81-B67844C1306F}" type="parTrans" cxnId="{78841EAC-1CB7-4F7A-9967-63162968D9E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7C5DBD-0B6B-43C9-8FEB-1FC60CFE9D51}" type="sibTrans" cxnId="{78841EAC-1CB7-4F7A-9967-63162968D9E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E88884-832F-4F34-818B-ECABCB40B438}">
      <dgm:prSet phldrT="[Text]"/>
      <dgm:spPr>
        <a:solidFill>
          <a:srgbClr val="F7A713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Reached 19.1bn in 2018 </a:t>
          </a:r>
        </a:p>
      </dgm:t>
    </dgm:pt>
    <dgm:pt modelId="{1B4B3668-4F0C-4CBE-9A84-3AD0EEF5BA6E}" type="parTrans" cxnId="{619521B0-93E0-4C22-97E2-8C8F8BEEC56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9C206C-8ADE-4146-A0CA-01918D2E2C89}" type="sibTrans" cxnId="{619521B0-93E0-4C22-97E2-8C8F8BEEC56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748B5-BEC8-4443-946D-067DC36F5A73}">
      <dgm:prSet phldrT="[Text]"/>
      <dgm:spPr>
        <a:solidFill>
          <a:srgbClr val="F7A713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FDI approvals in January hit </a:t>
          </a:r>
          <a:r>
            <a:rPr lang="en-US" b="0" i="0" dirty="0"/>
            <a:t>US$1.9bn +51.9% (YoY) 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50C20410-45EE-4483-8116-804CDE162775}" type="parTrans" cxnId="{9A441B8F-D3F2-426C-AF62-3CA85C8D05E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6736A-4EE7-4D25-95D2-706178524224}" type="sibTrans" cxnId="{9A441B8F-D3F2-426C-AF62-3CA85C8D05E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46F82F-1363-44CC-A370-F8C1AA328BAF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Growth</a:t>
          </a:r>
        </a:p>
      </dgm:t>
    </dgm:pt>
    <dgm:pt modelId="{6DCD26B6-2422-4250-848A-B7A467F6A921}" type="parTrans" cxnId="{7AC87D39-0027-4E3A-B53E-CF75B1C5C84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7EB7AE-C077-4639-81D5-5FE75C95946C}" type="sibTrans" cxnId="{7AC87D39-0027-4E3A-B53E-CF75B1C5C84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B40C72-03CB-4876-B1C7-6986A428506B}">
      <dgm:prSet phldrT="[Text]"/>
      <dgm:spPr>
        <a:solidFill>
          <a:srgbClr val="F7A713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Topped 7% in 2018</a:t>
          </a:r>
        </a:p>
      </dgm:t>
    </dgm:pt>
    <dgm:pt modelId="{6C045E38-6712-4E5D-BA26-202F2CECF98B}" type="parTrans" cxnId="{CF60C48B-A901-43B5-A523-012B49DA412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B7EC5C-998F-4F7A-BBA9-943E30DC7122}" type="sibTrans" cxnId="{CF60C48B-A901-43B5-A523-012B49DA412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A7A057-A7A8-4D28-B9F1-E224C72DE545}">
      <dgm:prSet phldrT="[Text]"/>
      <dgm:spPr>
        <a:solidFill>
          <a:srgbClr val="F7A713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Projected to maintain annual rate of 5% through 2050</a:t>
          </a:r>
        </a:p>
      </dgm:t>
    </dgm:pt>
    <dgm:pt modelId="{EFA55FD1-022F-4113-B4A9-F677C3D3439A}" type="parTrans" cxnId="{2A73B6CB-3347-4B34-89A2-FCC71DA78A1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C148E3-8BFF-4244-8BB1-36AAEBBC6A84}" type="sibTrans" cxnId="{2A73B6CB-3347-4B34-89A2-FCC71DA78A1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F63EBF-5EF8-48F3-B062-E0ACCACBE1F7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Consumption</a:t>
          </a:r>
        </a:p>
      </dgm:t>
    </dgm:pt>
    <dgm:pt modelId="{67E475A1-76DD-49B8-9C72-3A4D91A45169}" type="parTrans" cxnId="{8F7162AD-61CC-45FE-967D-DAB26719F4B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28DFE9-E7E9-44D0-A080-A1EB4DB76EAA}" type="sibTrans" cxnId="{8F7162AD-61CC-45FE-967D-DAB26719F4B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DAE235-1C05-4DC2-9798-9B21F1828650}">
      <dgm:prSet phldrT="[Text]"/>
      <dgm:spPr>
        <a:solidFill>
          <a:srgbClr val="F7A713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Consumer spending rose 11% in 2018 (Jan-Nov)</a:t>
          </a:r>
        </a:p>
      </dgm:t>
    </dgm:pt>
    <dgm:pt modelId="{5A067647-56EC-4B5E-AEA5-63B63563DED0}" type="parTrans" cxnId="{70342938-0C59-4604-9D14-1EACF3D5F82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01C781-EEFC-44D2-BFE2-B5C691466A90}" type="sibTrans" cxnId="{70342938-0C59-4604-9D14-1EACF3D5F82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6EF367-BBEB-46E6-A51C-9B54D8089E2A}">
      <dgm:prSet phldrT="[Text]"/>
      <dgm:spPr>
        <a:solidFill>
          <a:srgbClr val="F7A713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+10% growth in spending projected through 2024</a:t>
          </a:r>
        </a:p>
      </dgm:t>
    </dgm:pt>
    <dgm:pt modelId="{25F75208-2A14-49CF-A98F-2B0EDE078466}" type="parTrans" cxnId="{A4F44600-A247-4A66-8455-ABD10569B7B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A399D3-F560-4641-920C-47E33B3B9D74}" type="sibTrans" cxnId="{A4F44600-A247-4A66-8455-ABD10569B7B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77355C-A04F-4B30-AAA4-8E85C6D226FC}" type="pres">
      <dgm:prSet presAssocID="{CF5DFD3E-1ACA-49F0-9B69-ADDCDB1EA8D8}" presName="theList" presStyleCnt="0">
        <dgm:presLayoutVars>
          <dgm:dir/>
          <dgm:animLvl val="lvl"/>
          <dgm:resizeHandles val="exact"/>
        </dgm:presLayoutVars>
      </dgm:prSet>
      <dgm:spPr/>
    </dgm:pt>
    <dgm:pt modelId="{6CE83F85-F55C-4C65-BE9B-687C82E4A797}" type="pres">
      <dgm:prSet presAssocID="{8CEE2710-421F-4996-8BB6-F967F9CB5D4F}" presName="compNode" presStyleCnt="0"/>
      <dgm:spPr/>
    </dgm:pt>
    <dgm:pt modelId="{47402576-CA04-4E8B-9A11-67CDC347D2AE}" type="pres">
      <dgm:prSet presAssocID="{8CEE2710-421F-4996-8BB6-F967F9CB5D4F}" presName="aNode" presStyleLbl="bgShp" presStyleIdx="0" presStyleCnt="3"/>
      <dgm:spPr/>
    </dgm:pt>
    <dgm:pt modelId="{FDEDFFFF-746E-4690-A0C2-4C63E90278C3}" type="pres">
      <dgm:prSet presAssocID="{8CEE2710-421F-4996-8BB6-F967F9CB5D4F}" presName="textNode" presStyleLbl="bgShp" presStyleIdx="0" presStyleCnt="3"/>
      <dgm:spPr/>
    </dgm:pt>
    <dgm:pt modelId="{88E46B0B-183C-4D7D-A473-3A0497489B2F}" type="pres">
      <dgm:prSet presAssocID="{8CEE2710-421F-4996-8BB6-F967F9CB5D4F}" presName="compChildNode" presStyleCnt="0"/>
      <dgm:spPr/>
    </dgm:pt>
    <dgm:pt modelId="{D484EF81-614E-4934-A91D-76D60F6BA348}" type="pres">
      <dgm:prSet presAssocID="{8CEE2710-421F-4996-8BB6-F967F9CB5D4F}" presName="theInnerList" presStyleCnt="0"/>
      <dgm:spPr/>
    </dgm:pt>
    <dgm:pt modelId="{D7BAF76E-55C0-4532-8E06-372BC5EDF708}" type="pres">
      <dgm:prSet presAssocID="{D3E88884-832F-4F34-818B-ECABCB40B438}" presName="childNode" presStyleLbl="node1" presStyleIdx="0" presStyleCnt="6">
        <dgm:presLayoutVars>
          <dgm:bulletEnabled val="1"/>
        </dgm:presLayoutVars>
      </dgm:prSet>
      <dgm:spPr/>
    </dgm:pt>
    <dgm:pt modelId="{B21F6F2D-81D2-4257-9DE5-00BA1077035A}" type="pres">
      <dgm:prSet presAssocID="{D3E88884-832F-4F34-818B-ECABCB40B438}" presName="aSpace2" presStyleCnt="0"/>
      <dgm:spPr/>
    </dgm:pt>
    <dgm:pt modelId="{BFC8C6DA-F6F9-4581-B815-AFA97DD7ACDB}" type="pres">
      <dgm:prSet presAssocID="{D20748B5-BEC8-4443-946D-067DC36F5A73}" presName="childNode" presStyleLbl="node1" presStyleIdx="1" presStyleCnt="6">
        <dgm:presLayoutVars>
          <dgm:bulletEnabled val="1"/>
        </dgm:presLayoutVars>
      </dgm:prSet>
      <dgm:spPr/>
    </dgm:pt>
    <dgm:pt modelId="{91E2ACC8-2E47-4D62-A86F-AFC7BDAB4798}" type="pres">
      <dgm:prSet presAssocID="{8CEE2710-421F-4996-8BB6-F967F9CB5D4F}" presName="aSpace" presStyleCnt="0"/>
      <dgm:spPr/>
    </dgm:pt>
    <dgm:pt modelId="{27317EA3-0335-4C36-8AD6-F3299C78EA26}" type="pres">
      <dgm:prSet presAssocID="{2F46F82F-1363-44CC-A370-F8C1AA328BAF}" presName="compNode" presStyleCnt="0"/>
      <dgm:spPr/>
    </dgm:pt>
    <dgm:pt modelId="{67D824DF-3CA0-4117-8E91-637369CAFF53}" type="pres">
      <dgm:prSet presAssocID="{2F46F82F-1363-44CC-A370-F8C1AA328BAF}" presName="aNode" presStyleLbl="bgShp" presStyleIdx="1" presStyleCnt="3"/>
      <dgm:spPr/>
    </dgm:pt>
    <dgm:pt modelId="{B03D7718-B413-4040-BE5E-174F4DF36694}" type="pres">
      <dgm:prSet presAssocID="{2F46F82F-1363-44CC-A370-F8C1AA328BAF}" presName="textNode" presStyleLbl="bgShp" presStyleIdx="1" presStyleCnt="3"/>
      <dgm:spPr/>
    </dgm:pt>
    <dgm:pt modelId="{FF7983F1-4FCC-4044-9000-34919D940B0A}" type="pres">
      <dgm:prSet presAssocID="{2F46F82F-1363-44CC-A370-F8C1AA328BAF}" presName="compChildNode" presStyleCnt="0"/>
      <dgm:spPr/>
    </dgm:pt>
    <dgm:pt modelId="{B3286032-40B5-4E2E-964F-401CECB4EA67}" type="pres">
      <dgm:prSet presAssocID="{2F46F82F-1363-44CC-A370-F8C1AA328BAF}" presName="theInnerList" presStyleCnt="0"/>
      <dgm:spPr/>
    </dgm:pt>
    <dgm:pt modelId="{AB04994A-D1F6-418C-8F54-99A112F4ACD5}" type="pres">
      <dgm:prSet presAssocID="{B6B40C72-03CB-4876-B1C7-6986A428506B}" presName="childNode" presStyleLbl="node1" presStyleIdx="2" presStyleCnt="6">
        <dgm:presLayoutVars>
          <dgm:bulletEnabled val="1"/>
        </dgm:presLayoutVars>
      </dgm:prSet>
      <dgm:spPr/>
    </dgm:pt>
    <dgm:pt modelId="{F3223A6B-337F-4354-966D-0F65614F7802}" type="pres">
      <dgm:prSet presAssocID="{B6B40C72-03CB-4876-B1C7-6986A428506B}" presName="aSpace2" presStyleCnt="0"/>
      <dgm:spPr/>
    </dgm:pt>
    <dgm:pt modelId="{E11F10E9-AFCD-4231-80C2-6EA668A3A3E8}" type="pres">
      <dgm:prSet presAssocID="{76A7A057-A7A8-4D28-B9F1-E224C72DE545}" presName="childNode" presStyleLbl="node1" presStyleIdx="3" presStyleCnt="6">
        <dgm:presLayoutVars>
          <dgm:bulletEnabled val="1"/>
        </dgm:presLayoutVars>
      </dgm:prSet>
      <dgm:spPr/>
    </dgm:pt>
    <dgm:pt modelId="{8D9A3057-500C-4FED-AF05-AC8560F72E3B}" type="pres">
      <dgm:prSet presAssocID="{2F46F82F-1363-44CC-A370-F8C1AA328BAF}" presName="aSpace" presStyleCnt="0"/>
      <dgm:spPr/>
    </dgm:pt>
    <dgm:pt modelId="{8EB438A4-2ADA-4BCC-A8BD-C3230726B8A7}" type="pres">
      <dgm:prSet presAssocID="{9EF63EBF-5EF8-48F3-B062-E0ACCACBE1F7}" presName="compNode" presStyleCnt="0"/>
      <dgm:spPr/>
    </dgm:pt>
    <dgm:pt modelId="{8C2ADBAC-EFA6-4663-8C53-FC6885893109}" type="pres">
      <dgm:prSet presAssocID="{9EF63EBF-5EF8-48F3-B062-E0ACCACBE1F7}" presName="aNode" presStyleLbl="bgShp" presStyleIdx="2" presStyleCnt="3"/>
      <dgm:spPr/>
    </dgm:pt>
    <dgm:pt modelId="{AD7DF3EF-5728-4218-ABE4-A9D6080E93B9}" type="pres">
      <dgm:prSet presAssocID="{9EF63EBF-5EF8-48F3-B062-E0ACCACBE1F7}" presName="textNode" presStyleLbl="bgShp" presStyleIdx="2" presStyleCnt="3"/>
      <dgm:spPr/>
    </dgm:pt>
    <dgm:pt modelId="{99D8C348-E07B-4B7B-BD58-7997BCCEE376}" type="pres">
      <dgm:prSet presAssocID="{9EF63EBF-5EF8-48F3-B062-E0ACCACBE1F7}" presName="compChildNode" presStyleCnt="0"/>
      <dgm:spPr/>
    </dgm:pt>
    <dgm:pt modelId="{D5C407E3-1EA6-4455-B4C0-97414354DBE4}" type="pres">
      <dgm:prSet presAssocID="{9EF63EBF-5EF8-48F3-B062-E0ACCACBE1F7}" presName="theInnerList" presStyleCnt="0"/>
      <dgm:spPr/>
    </dgm:pt>
    <dgm:pt modelId="{0DCC9B73-A715-47FE-ABCE-B084EE773675}" type="pres">
      <dgm:prSet presAssocID="{67DAE235-1C05-4DC2-9798-9B21F1828650}" presName="childNode" presStyleLbl="node1" presStyleIdx="4" presStyleCnt="6">
        <dgm:presLayoutVars>
          <dgm:bulletEnabled val="1"/>
        </dgm:presLayoutVars>
      </dgm:prSet>
      <dgm:spPr/>
    </dgm:pt>
    <dgm:pt modelId="{2E9B8410-65AA-43A9-8134-02FDE9553C73}" type="pres">
      <dgm:prSet presAssocID="{67DAE235-1C05-4DC2-9798-9B21F1828650}" presName="aSpace2" presStyleCnt="0"/>
      <dgm:spPr/>
    </dgm:pt>
    <dgm:pt modelId="{69B686BC-77E9-4B96-87E8-8680E04D813E}" type="pres">
      <dgm:prSet presAssocID="{1E6EF367-BBEB-46E6-A51C-9B54D8089E2A}" presName="childNode" presStyleLbl="node1" presStyleIdx="5" presStyleCnt="6">
        <dgm:presLayoutVars>
          <dgm:bulletEnabled val="1"/>
        </dgm:presLayoutVars>
      </dgm:prSet>
      <dgm:spPr/>
    </dgm:pt>
  </dgm:ptLst>
  <dgm:cxnLst>
    <dgm:cxn modelId="{A4F44600-A247-4A66-8455-ABD10569B7BF}" srcId="{9EF63EBF-5EF8-48F3-B062-E0ACCACBE1F7}" destId="{1E6EF367-BBEB-46E6-A51C-9B54D8089E2A}" srcOrd="1" destOrd="0" parTransId="{25F75208-2A14-49CF-A98F-2B0EDE078466}" sibTransId="{60A399D3-F560-4641-920C-47E33B3B9D74}"/>
    <dgm:cxn modelId="{50CFAB2D-7CEC-4550-93CA-4937E218E505}" type="presOf" srcId="{9EF63EBF-5EF8-48F3-B062-E0ACCACBE1F7}" destId="{8C2ADBAC-EFA6-4663-8C53-FC6885893109}" srcOrd="0" destOrd="0" presId="urn:microsoft.com/office/officeart/2005/8/layout/lProcess2"/>
    <dgm:cxn modelId="{70342938-0C59-4604-9D14-1EACF3D5F822}" srcId="{9EF63EBF-5EF8-48F3-B062-E0ACCACBE1F7}" destId="{67DAE235-1C05-4DC2-9798-9B21F1828650}" srcOrd="0" destOrd="0" parTransId="{5A067647-56EC-4B5E-AEA5-63B63563DED0}" sibTransId="{2401C781-EEFC-44D2-BFE2-B5C691466A90}"/>
    <dgm:cxn modelId="{7AC87D39-0027-4E3A-B53E-CF75B1C5C84F}" srcId="{CF5DFD3E-1ACA-49F0-9B69-ADDCDB1EA8D8}" destId="{2F46F82F-1363-44CC-A370-F8C1AA328BAF}" srcOrd="1" destOrd="0" parTransId="{6DCD26B6-2422-4250-848A-B7A467F6A921}" sibTransId="{877EB7AE-C077-4639-81D5-5FE75C95946C}"/>
    <dgm:cxn modelId="{F6DE6A60-A054-42FC-8FC2-4EEE43E0060D}" type="presOf" srcId="{8CEE2710-421F-4996-8BB6-F967F9CB5D4F}" destId="{FDEDFFFF-746E-4690-A0C2-4C63E90278C3}" srcOrd="1" destOrd="0" presId="urn:microsoft.com/office/officeart/2005/8/layout/lProcess2"/>
    <dgm:cxn modelId="{5E90FA41-B233-493B-8C6B-2E242CC76E03}" type="presOf" srcId="{CF5DFD3E-1ACA-49F0-9B69-ADDCDB1EA8D8}" destId="{0C77355C-A04F-4B30-AAA4-8E85C6D226FC}" srcOrd="0" destOrd="0" presId="urn:microsoft.com/office/officeart/2005/8/layout/lProcess2"/>
    <dgm:cxn modelId="{090C846B-4FB9-4303-90C0-DE880329E365}" type="presOf" srcId="{B6B40C72-03CB-4876-B1C7-6986A428506B}" destId="{AB04994A-D1F6-418C-8F54-99A112F4ACD5}" srcOrd="0" destOrd="0" presId="urn:microsoft.com/office/officeart/2005/8/layout/lProcess2"/>
    <dgm:cxn modelId="{EB6D916B-3EB3-41D5-A4BC-0514097583E6}" type="presOf" srcId="{1E6EF367-BBEB-46E6-A51C-9B54D8089E2A}" destId="{69B686BC-77E9-4B96-87E8-8680E04D813E}" srcOrd="0" destOrd="0" presId="urn:microsoft.com/office/officeart/2005/8/layout/lProcess2"/>
    <dgm:cxn modelId="{717FBD71-A0CD-4211-8C94-A4A3B310A082}" type="presOf" srcId="{9EF63EBF-5EF8-48F3-B062-E0ACCACBE1F7}" destId="{AD7DF3EF-5728-4218-ABE4-A9D6080E93B9}" srcOrd="1" destOrd="0" presId="urn:microsoft.com/office/officeart/2005/8/layout/lProcess2"/>
    <dgm:cxn modelId="{1F851589-7ED9-4E7C-91B1-E83E13C96F9C}" type="presOf" srcId="{2F46F82F-1363-44CC-A370-F8C1AA328BAF}" destId="{B03D7718-B413-4040-BE5E-174F4DF36694}" srcOrd="1" destOrd="0" presId="urn:microsoft.com/office/officeart/2005/8/layout/lProcess2"/>
    <dgm:cxn modelId="{CF60C48B-A901-43B5-A523-012B49DA4129}" srcId="{2F46F82F-1363-44CC-A370-F8C1AA328BAF}" destId="{B6B40C72-03CB-4876-B1C7-6986A428506B}" srcOrd="0" destOrd="0" parTransId="{6C045E38-6712-4E5D-BA26-202F2CECF98B}" sibTransId="{6EB7EC5C-998F-4F7A-BBA9-943E30DC7122}"/>
    <dgm:cxn modelId="{9A441B8F-D3F2-426C-AF62-3CA85C8D05E6}" srcId="{8CEE2710-421F-4996-8BB6-F967F9CB5D4F}" destId="{D20748B5-BEC8-4443-946D-067DC36F5A73}" srcOrd="1" destOrd="0" parTransId="{50C20410-45EE-4483-8116-804CDE162775}" sibTransId="{F3F6736A-4EE7-4D25-95D2-706178524224}"/>
    <dgm:cxn modelId="{78841EAC-1CB7-4F7A-9967-63162968D9ED}" srcId="{CF5DFD3E-1ACA-49F0-9B69-ADDCDB1EA8D8}" destId="{8CEE2710-421F-4996-8BB6-F967F9CB5D4F}" srcOrd="0" destOrd="0" parTransId="{D0FD7B88-7B92-45EB-8B81-B67844C1306F}" sibTransId="{AD7C5DBD-0B6B-43C9-8FEB-1FC60CFE9D51}"/>
    <dgm:cxn modelId="{8F7162AD-61CC-45FE-967D-DAB26719F4BD}" srcId="{CF5DFD3E-1ACA-49F0-9B69-ADDCDB1EA8D8}" destId="{9EF63EBF-5EF8-48F3-B062-E0ACCACBE1F7}" srcOrd="2" destOrd="0" parTransId="{67E475A1-76DD-49B8-9C72-3A4D91A45169}" sibTransId="{E728DFE9-E7E9-44D0-A080-A1EB4DB76EAA}"/>
    <dgm:cxn modelId="{619521B0-93E0-4C22-97E2-8C8F8BEEC564}" srcId="{8CEE2710-421F-4996-8BB6-F967F9CB5D4F}" destId="{D3E88884-832F-4F34-818B-ECABCB40B438}" srcOrd="0" destOrd="0" parTransId="{1B4B3668-4F0C-4CBE-9A84-3AD0EEF5BA6E}" sibTransId="{369C206C-8ADE-4146-A0CA-01918D2E2C89}"/>
    <dgm:cxn modelId="{09F166B1-0B88-4885-9D50-3CB1BAB36FE4}" type="presOf" srcId="{D20748B5-BEC8-4443-946D-067DC36F5A73}" destId="{BFC8C6DA-F6F9-4581-B815-AFA97DD7ACDB}" srcOrd="0" destOrd="0" presId="urn:microsoft.com/office/officeart/2005/8/layout/lProcess2"/>
    <dgm:cxn modelId="{87ED10B7-5C5A-4B13-B7A3-CFC50BCF1255}" type="presOf" srcId="{8CEE2710-421F-4996-8BB6-F967F9CB5D4F}" destId="{47402576-CA04-4E8B-9A11-67CDC347D2AE}" srcOrd="0" destOrd="0" presId="urn:microsoft.com/office/officeart/2005/8/layout/lProcess2"/>
    <dgm:cxn modelId="{09F5DCBE-BCAE-431A-AAE5-62E0971E86F7}" type="presOf" srcId="{76A7A057-A7A8-4D28-B9F1-E224C72DE545}" destId="{E11F10E9-AFCD-4231-80C2-6EA668A3A3E8}" srcOrd="0" destOrd="0" presId="urn:microsoft.com/office/officeart/2005/8/layout/lProcess2"/>
    <dgm:cxn modelId="{2A73B6CB-3347-4B34-89A2-FCC71DA78A1A}" srcId="{2F46F82F-1363-44CC-A370-F8C1AA328BAF}" destId="{76A7A057-A7A8-4D28-B9F1-E224C72DE545}" srcOrd="1" destOrd="0" parTransId="{EFA55FD1-022F-4113-B4A9-F677C3D3439A}" sibTransId="{83C148E3-8BFF-4244-8BB1-36AAEBBC6A84}"/>
    <dgm:cxn modelId="{B686AEE4-2382-445F-98BE-8290996A829F}" type="presOf" srcId="{2F46F82F-1363-44CC-A370-F8C1AA328BAF}" destId="{67D824DF-3CA0-4117-8E91-637369CAFF53}" srcOrd="0" destOrd="0" presId="urn:microsoft.com/office/officeart/2005/8/layout/lProcess2"/>
    <dgm:cxn modelId="{D04A90E8-9535-4DB3-B508-89E05005038B}" type="presOf" srcId="{D3E88884-832F-4F34-818B-ECABCB40B438}" destId="{D7BAF76E-55C0-4532-8E06-372BC5EDF708}" srcOrd="0" destOrd="0" presId="urn:microsoft.com/office/officeart/2005/8/layout/lProcess2"/>
    <dgm:cxn modelId="{5B3ABCFA-A962-48C8-A794-132EE2836919}" type="presOf" srcId="{67DAE235-1C05-4DC2-9798-9B21F1828650}" destId="{0DCC9B73-A715-47FE-ABCE-B084EE773675}" srcOrd="0" destOrd="0" presId="urn:microsoft.com/office/officeart/2005/8/layout/lProcess2"/>
    <dgm:cxn modelId="{A9D48B7D-0470-4B56-BA00-10CD45BDC974}" type="presParOf" srcId="{0C77355C-A04F-4B30-AAA4-8E85C6D226FC}" destId="{6CE83F85-F55C-4C65-BE9B-687C82E4A797}" srcOrd="0" destOrd="0" presId="urn:microsoft.com/office/officeart/2005/8/layout/lProcess2"/>
    <dgm:cxn modelId="{600E4B26-EB62-44C7-9BFF-0BDC6DC31E2E}" type="presParOf" srcId="{6CE83F85-F55C-4C65-BE9B-687C82E4A797}" destId="{47402576-CA04-4E8B-9A11-67CDC347D2AE}" srcOrd="0" destOrd="0" presId="urn:microsoft.com/office/officeart/2005/8/layout/lProcess2"/>
    <dgm:cxn modelId="{4159F64A-A511-4521-B111-5CDFB5A393F7}" type="presParOf" srcId="{6CE83F85-F55C-4C65-BE9B-687C82E4A797}" destId="{FDEDFFFF-746E-4690-A0C2-4C63E90278C3}" srcOrd="1" destOrd="0" presId="urn:microsoft.com/office/officeart/2005/8/layout/lProcess2"/>
    <dgm:cxn modelId="{C7D2D5F3-C86A-4D60-B15E-E7C196C45727}" type="presParOf" srcId="{6CE83F85-F55C-4C65-BE9B-687C82E4A797}" destId="{88E46B0B-183C-4D7D-A473-3A0497489B2F}" srcOrd="2" destOrd="0" presId="urn:microsoft.com/office/officeart/2005/8/layout/lProcess2"/>
    <dgm:cxn modelId="{6E57F7B6-3B43-4890-8311-FA44DF6687E4}" type="presParOf" srcId="{88E46B0B-183C-4D7D-A473-3A0497489B2F}" destId="{D484EF81-614E-4934-A91D-76D60F6BA348}" srcOrd="0" destOrd="0" presId="urn:microsoft.com/office/officeart/2005/8/layout/lProcess2"/>
    <dgm:cxn modelId="{E4D34FAF-11BB-47DE-BB6E-0184B7A856E1}" type="presParOf" srcId="{D484EF81-614E-4934-A91D-76D60F6BA348}" destId="{D7BAF76E-55C0-4532-8E06-372BC5EDF708}" srcOrd="0" destOrd="0" presId="urn:microsoft.com/office/officeart/2005/8/layout/lProcess2"/>
    <dgm:cxn modelId="{F897D2C0-6DF4-4DA6-85B1-5EF1A3123C2C}" type="presParOf" srcId="{D484EF81-614E-4934-A91D-76D60F6BA348}" destId="{B21F6F2D-81D2-4257-9DE5-00BA1077035A}" srcOrd="1" destOrd="0" presId="urn:microsoft.com/office/officeart/2005/8/layout/lProcess2"/>
    <dgm:cxn modelId="{27743199-6571-47EF-9843-85FEEE012A60}" type="presParOf" srcId="{D484EF81-614E-4934-A91D-76D60F6BA348}" destId="{BFC8C6DA-F6F9-4581-B815-AFA97DD7ACDB}" srcOrd="2" destOrd="0" presId="urn:microsoft.com/office/officeart/2005/8/layout/lProcess2"/>
    <dgm:cxn modelId="{9F3ABDA5-6E78-4E55-873F-18D0717F0E29}" type="presParOf" srcId="{0C77355C-A04F-4B30-AAA4-8E85C6D226FC}" destId="{91E2ACC8-2E47-4D62-A86F-AFC7BDAB4798}" srcOrd="1" destOrd="0" presId="urn:microsoft.com/office/officeart/2005/8/layout/lProcess2"/>
    <dgm:cxn modelId="{6F9E2659-868F-441C-822A-542CB26C7422}" type="presParOf" srcId="{0C77355C-A04F-4B30-AAA4-8E85C6D226FC}" destId="{27317EA3-0335-4C36-8AD6-F3299C78EA26}" srcOrd="2" destOrd="0" presId="urn:microsoft.com/office/officeart/2005/8/layout/lProcess2"/>
    <dgm:cxn modelId="{1E7E48CE-CA70-4B90-B897-0BDAB6DED017}" type="presParOf" srcId="{27317EA3-0335-4C36-8AD6-F3299C78EA26}" destId="{67D824DF-3CA0-4117-8E91-637369CAFF53}" srcOrd="0" destOrd="0" presId="urn:microsoft.com/office/officeart/2005/8/layout/lProcess2"/>
    <dgm:cxn modelId="{AA9C875B-C2AA-4D03-A60E-1090C8E8D9B0}" type="presParOf" srcId="{27317EA3-0335-4C36-8AD6-F3299C78EA26}" destId="{B03D7718-B413-4040-BE5E-174F4DF36694}" srcOrd="1" destOrd="0" presId="urn:microsoft.com/office/officeart/2005/8/layout/lProcess2"/>
    <dgm:cxn modelId="{1F5FADDC-81C5-4804-A472-CB17C7ED6DC7}" type="presParOf" srcId="{27317EA3-0335-4C36-8AD6-F3299C78EA26}" destId="{FF7983F1-4FCC-4044-9000-34919D940B0A}" srcOrd="2" destOrd="0" presId="urn:microsoft.com/office/officeart/2005/8/layout/lProcess2"/>
    <dgm:cxn modelId="{13B53B48-6D3F-435F-BD7B-D39FA6DFCE1A}" type="presParOf" srcId="{FF7983F1-4FCC-4044-9000-34919D940B0A}" destId="{B3286032-40B5-4E2E-964F-401CECB4EA67}" srcOrd="0" destOrd="0" presId="urn:microsoft.com/office/officeart/2005/8/layout/lProcess2"/>
    <dgm:cxn modelId="{3E7F107B-D45F-4D6A-9755-53BFF3584849}" type="presParOf" srcId="{B3286032-40B5-4E2E-964F-401CECB4EA67}" destId="{AB04994A-D1F6-418C-8F54-99A112F4ACD5}" srcOrd="0" destOrd="0" presId="urn:microsoft.com/office/officeart/2005/8/layout/lProcess2"/>
    <dgm:cxn modelId="{5C2BC3DA-2ABD-4189-9661-CABE68930653}" type="presParOf" srcId="{B3286032-40B5-4E2E-964F-401CECB4EA67}" destId="{F3223A6B-337F-4354-966D-0F65614F7802}" srcOrd="1" destOrd="0" presId="urn:microsoft.com/office/officeart/2005/8/layout/lProcess2"/>
    <dgm:cxn modelId="{0150F399-4C37-4CD8-951B-F9A3A565B06A}" type="presParOf" srcId="{B3286032-40B5-4E2E-964F-401CECB4EA67}" destId="{E11F10E9-AFCD-4231-80C2-6EA668A3A3E8}" srcOrd="2" destOrd="0" presId="urn:microsoft.com/office/officeart/2005/8/layout/lProcess2"/>
    <dgm:cxn modelId="{688F97C0-C197-4EE0-9E45-5FBCECAF916A}" type="presParOf" srcId="{0C77355C-A04F-4B30-AAA4-8E85C6D226FC}" destId="{8D9A3057-500C-4FED-AF05-AC8560F72E3B}" srcOrd="3" destOrd="0" presId="urn:microsoft.com/office/officeart/2005/8/layout/lProcess2"/>
    <dgm:cxn modelId="{44C76AFC-ECE8-409B-9FA4-3CB6374729C8}" type="presParOf" srcId="{0C77355C-A04F-4B30-AAA4-8E85C6D226FC}" destId="{8EB438A4-2ADA-4BCC-A8BD-C3230726B8A7}" srcOrd="4" destOrd="0" presId="urn:microsoft.com/office/officeart/2005/8/layout/lProcess2"/>
    <dgm:cxn modelId="{45A4F683-D485-4F3C-9150-DA458A19BE3F}" type="presParOf" srcId="{8EB438A4-2ADA-4BCC-A8BD-C3230726B8A7}" destId="{8C2ADBAC-EFA6-4663-8C53-FC6885893109}" srcOrd="0" destOrd="0" presId="urn:microsoft.com/office/officeart/2005/8/layout/lProcess2"/>
    <dgm:cxn modelId="{1AD117BF-E477-478A-AAB4-46191ED7902E}" type="presParOf" srcId="{8EB438A4-2ADA-4BCC-A8BD-C3230726B8A7}" destId="{AD7DF3EF-5728-4218-ABE4-A9D6080E93B9}" srcOrd="1" destOrd="0" presId="urn:microsoft.com/office/officeart/2005/8/layout/lProcess2"/>
    <dgm:cxn modelId="{DE1588B1-738B-45F3-AD3A-6DD3DC0FE54F}" type="presParOf" srcId="{8EB438A4-2ADA-4BCC-A8BD-C3230726B8A7}" destId="{99D8C348-E07B-4B7B-BD58-7997BCCEE376}" srcOrd="2" destOrd="0" presId="urn:microsoft.com/office/officeart/2005/8/layout/lProcess2"/>
    <dgm:cxn modelId="{32A21271-CA69-4482-8026-1F11B66CB8E0}" type="presParOf" srcId="{99D8C348-E07B-4B7B-BD58-7997BCCEE376}" destId="{D5C407E3-1EA6-4455-B4C0-97414354DBE4}" srcOrd="0" destOrd="0" presId="urn:microsoft.com/office/officeart/2005/8/layout/lProcess2"/>
    <dgm:cxn modelId="{32C983DA-D3AB-4A54-B11C-767BA09A45AB}" type="presParOf" srcId="{D5C407E3-1EA6-4455-B4C0-97414354DBE4}" destId="{0DCC9B73-A715-47FE-ABCE-B084EE773675}" srcOrd="0" destOrd="0" presId="urn:microsoft.com/office/officeart/2005/8/layout/lProcess2"/>
    <dgm:cxn modelId="{F8FAC5EA-8500-4AD7-AE53-258D1F864423}" type="presParOf" srcId="{D5C407E3-1EA6-4455-B4C0-97414354DBE4}" destId="{2E9B8410-65AA-43A9-8134-02FDE9553C73}" srcOrd="1" destOrd="0" presId="urn:microsoft.com/office/officeart/2005/8/layout/lProcess2"/>
    <dgm:cxn modelId="{E06ECE66-DCA9-4661-98ED-EB6535032FD5}" type="presParOf" srcId="{D5C407E3-1EA6-4455-B4C0-97414354DBE4}" destId="{69B686BC-77E9-4B96-87E8-8680E04D813E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5DFD3E-1ACA-49F0-9B69-ADDCDB1EA8D8}" type="doc">
      <dgm:prSet loTypeId="urn:microsoft.com/office/officeart/2005/8/layout/lProcess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CEE2710-421F-4996-8BB6-F967F9CB5D4F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Electricity Legislation</a:t>
          </a:r>
        </a:p>
      </dgm:t>
    </dgm:pt>
    <dgm:pt modelId="{D0FD7B88-7B92-45EB-8B81-B67844C1306F}" type="parTrans" cxnId="{78841EAC-1CB7-4F7A-9967-63162968D9ED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7C5DBD-0B6B-43C9-8FEB-1FC60CFE9D51}" type="sibTrans" cxnId="{78841EAC-1CB7-4F7A-9967-63162968D9ED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E88884-832F-4F34-818B-ECABCB40B438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Electricity Law 2004</a:t>
          </a:r>
        </a:p>
      </dgm:t>
    </dgm:pt>
    <dgm:pt modelId="{1B4B3668-4F0C-4CBE-9A84-3AD0EEF5BA6E}" type="parTrans" cxnId="{619521B0-93E0-4C22-97E2-8C8F8BEEC564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9C206C-8ADE-4146-A0CA-01918D2E2C89}" type="sibTrans" cxnId="{619521B0-93E0-4C22-97E2-8C8F8BEEC564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748B5-BEC8-4443-946D-067DC36F5A73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Electricity Law Revised 2012 </a:t>
          </a:r>
        </a:p>
      </dgm:t>
    </dgm:pt>
    <dgm:pt modelId="{50C20410-45EE-4483-8116-804CDE162775}" type="parTrans" cxnId="{9A441B8F-D3F2-426C-AF62-3CA85C8D05E6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6736A-4EE7-4D25-95D2-706178524224}" type="sibTrans" cxnId="{9A441B8F-D3F2-426C-AF62-3CA85C8D05E6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A743BB-ECDE-49B3-B8CC-86703CC07952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Decree 137/2013/ND-CP on Energy Law Implementation</a:t>
          </a:r>
        </a:p>
      </dgm:t>
    </dgm:pt>
    <dgm:pt modelId="{CC073B4A-AC70-44C3-95E7-09A2080E6071}" type="parTrans" cxnId="{284BE72E-4236-4E7B-BCB7-45F3DC84298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363031-6FAF-4207-B38F-44CAFD38864F}" type="sibTrans" cxnId="{284BE72E-4236-4E7B-BCB7-45F3DC84298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C42555-BF9E-41E3-A00D-4C84E28E92EB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Supporting Legislation</a:t>
          </a:r>
        </a:p>
      </dgm:t>
    </dgm:pt>
    <dgm:pt modelId="{0A2A6250-1574-42D3-8E0B-42DB072D626E}" type="parTrans" cxnId="{B203BA8D-B760-46A1-BD66-FF95FBCBA0FB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27B9DE-4233-4766-9845-66AD16E1B628}" type="sibTrans" cxnId="{B203BA8D-B760-46A1-BD66-FF95FBCBA0FB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661B2A-9A8A-4439-AC0C-A7153AE4D9BB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Law in Investment </a:t>
          </a:r>
        </a:p>
      </dgm:t>
    </dgm:pt>
    <dgm:pt modelId="{30130E35-A212-4CA8-81F5-8D54404BA9B8}" type="parTrans" cxnId="{AFAE71B7-051C-4B2D-82A5-93DEEE922233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7F8D6D-6F5B-4393-9FF7-19F9BF350098}" type="sibTrans" cxnId="{AFAE71B7-051C-4B2D-82A5-93DEEE922233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D0245F-211C-42F7-929E-B7760A8EAD65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Law on Enterprise</a:t>
          </a:r>
        </a:p>
      </dgm:t>
    </dgm:pt>
    <dgm:pt modelId="{6FBE6533-7BBC-4A68-96AD-3E477E34D13A}" type="parTrans" cxnId="{645142E9-40C0-445E-BFCA-446547DDA75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C57D4F-C63F-4B46-A2EE-AFD2DFBDC7E3}" type="sibTrans" cxnId="{645142E9-40C0-445E-BFCA-446547DDA75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36FEF7-C453-492F-B98C-6550671A9737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b="0" i="0" dirty="0">
              <a:latin typeface="Arial" panose="020B0604020202020204" pitchFamily="34" charset="0"/>
              <a:cs typeface="Arial" panose="020B0604020202020204" pitchFamily="34" charset="0"/>
            </a:rPr>
            <a:t>Decree No. 63/2018/ND-CP on PPP</a:t>
          </a:r>
          <a:endParaRPr lang="en-US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7CEDB-C41D-4E1A-AA6E-195183186F98}" type="parTrans" cxnId="{35B1F9E0-C2B5-4C73-ADFF-0E2C013D2EFC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BB51E6-CE6F-46E0-B8D3-25D1C90DF021}" type="sibTrans" cxnId="{35B1F9E0-C2B5-4C73-ADFF-0E2C013D2EFC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77355C-A04F-4B30-AAA4-8E85C6D226FC}" type="pres">
      <dgm:prSet presAssocID="{CF5DFD3E-1ACA-49F0-9B69-ADDCDB1EA8D8}" presName="theList" presStyleCnt="0">
        <dgm:presLayoutVars>
          <dgm:dir/>
          <dgm:animLvl val="lvl"/>
          <dgm:resizeHandles val="exact"/>
        </dgm:presLayoutVars>
      </dgm:prSet>
      <dgm:spPr/>
    </dgm:pt>
    <dgm:pt modelId="{6CE83F85-F55C-4C65-BE9B-687C82E4A797}" type="pres">
      <dgm:prSet presAssocID="{8CEE2710-421F-4996-8BB6-F967F9CB5D4F}" presName="compNode" presStyleCnt="0"/>
      <dgm:spPr/>
    </dgm:pt>
    <dgm:pt modelId="{47402576-CA04-4E8B-9A11-67CDC347D2AE}" type="pres">
      <dgm:prSet presAssocID="{8CEE2710-421F-4996-8BB6-F967F9CB5D4F}" presName="aNode" presStyleLbl="bgShp" presStyleIdx="0" presStyleCnt="2"/>
      <dgm:spPr/>
    </dgm:pt>
    <dgm:pt modelId="{FDEDFFFF-746E-4690-A0C2-4C63E90278C3}" type="pres">
      <dgm:prSet presAssocID="{8CEE2710-421F-4996-8BB6-F967F9CB5D4F}" presName="textNode" presStyleLbl="bgShp" presStyleIdx="0" presStyleCnt="2"/>
      <dgm:spPr/>
    </dgm:pt>
    <dgm:pt modelId="{88E46B0B-183C-4D7D-A473-3A0497489B2F}" type="pres">
      <dgm:prSet presAssocID="{8CEE2710-421F-4996-8BB6-F967F9CB5D4F}" presName="compChildNode" presStyleCnt="0"/>
      <dgm:spPr/>
    </dgm:pt>
    <dgm:pt modelId="{D484EF81-614E-4934-A91D-76D60F6BA348}" type="pres">
      <dgm:prSet presAssocID="{8CEE2710-421F-4996-8BB6-F967F9CB5D4F}" presName="theInnerList" presStyleCnt="0"/>
      <dgm:spPr/>
    </dgm:pt>
    <dgm:pt modelId="{D7BAF76E-55C0-4532-8E06-372BC5EDF708}" type="pres">
      <dgm:prSet presAssocID="{D3E88884-832F-4F34-818B-ECABCB40B438}" presName="childNode" presStyleLbl="node1" presStyleIdx="0" presStyleCnt="6">
        <dgm:presLayoutVars>
          <dgm:bulletEnabled val="1"/>
        </dgm:presLayoutVars>
      </dgm:prSet>
      <dgm:spPr/>
    </dgm:pt>
    <dgm:pt modelId="{B21F6F2D-81D2-4257-9DE5-00BA1077035A}" type="pres">
      <dgm:prSet presAssocID="{D3E88884-832F-4F34-818B-ECABCB40B438}" presName="aSpace2" presStyleCnt="0"/>
      <dgm:spPr/>
    </dgm:pt>
    <dgm:pt modelId="{BFC8C6DA-F6F9-4581-B815-AFA97DD7ACDB}" type="pres">
      <dgm:prSet presAssocID="{D20748B5-BEC8-4443-946D-067DC36F5A73}" presName="childNode" presStyleLbl="node1" presStyleIdx="1" presStyleCnt="6">
        <dgm:presLayoutVars>
          <dgm:bulletEnabled val="1"/>
        </dgm:presLayoutVars>
      </dgm:prSet>
      <dgm:spPr/>
    </dgm:pt>
    <dgm:pt modelId="{31427357-DADE-4A54-9157-01A32EECDB00}" type="pres">
      <dgm:prSet presAssocID="{D20748B5-BEC8-4443-946D-067DC36F5A73}" presName="aSpace2" presStyleCnt="0"/>
      <dgm:spPr/>
    </dgm:pt>
    <dgm:pt modelId="{0535D901-7E77-4B6C-A830-AF5B2BC46B34}" type="pres">
      <dgm:prSet presAssocID="{B9A743BB-ECDE-49B3-B8CC-86703CC07952}" presName="childNode" presStyleLbl="node1" presStyleIdx="2" presStyleCnt="6">
        <dgm:presLayoutVars>
          <dgm:bulletEnabled val="1"/>
        </dgm:presLayoutVars>
      </dgm:prSet>
      <dgm:spPr/>
    </dgm:pt>
    <dgm:pt modelId="{91E2ACC8-2E47-4D62-A86F-AFC7BDAB4798}" type="pres">
      <dgm:prSet presAssocID="{8CEE2710-421F-4996-8BB6-F967F9CB5D4F}" presName="aSpace" presStyleCnt="0"/>
      <dgm:spPr/>
    </dgm:pt>
    <dgm:pt modelId="{17174236-6863-4A93-BE59-C83B19F92A36}" type="pres">
      <dgm:prSet presAssocID="{D8C42555-BF9E-41E3-A00D-4C84E28E92EB}" presName="compNode" presStyleCnt="0"/>
      <dgm:spPr/>
    </dgm:pt>
    <dgm:pt modelId="{79A02E85-4F3D-45B0-B1EA-EE6B8BD53EC4}" type="pres">
      <dgm:prSet presAssocID="{D8C42555-BF9E-41E3-A00D-4C84E28E92EB}" presName="aNode" presStyleLbl="bgShp" presStyleIdx="1" presStyleCnt="2"/>
      <dgm:spPr/>
    </dgm:pt>
    <dgm:pt modelId="{5783445C-82D0-4EF7-B183-E6A5F054FBBA}" type="pres">
      <dgm:prSet presAssocID="{D8C42555-BF9E-41E3-A00D-4C84E28E92EB}" presName="textNode" presStyleLbl="bgShp" presStyleIdx="1" presStyleCnt="2"/>
      <dgm:spPr/>
    </dgm:pt>
    <dgm:pt modelId="{5449DF84-1C5E-49FD-811C-A00B6541DCF0}" type="pres">
      <dgm:prSet presAssocID="{D8C42555-BF9E-41E3-A00D-4C84E28E92EB}" presName="compChildNode" presStyleCnt="0"/>
      <dgm:spPr/>
    </dgm:pt>
    <dgm:pt modelId="{237208B9-A1E1-477B-8523-3BF6D44C05D4}" type="pres">
      <dgm:prSet presAssocID="{D8C42555-BF9E-41E3-A00D-4C84E28E92EB}" presName="theInnerList" presStyleCnt="0"/>
      <dgm:spPr/>
    </dgm:pt>
    <dgm:pt modelId="{7F9432E3-6A7A-47D2-AA29-B38B88AE5711}" type="pres">
      <dgm:prSet presAssocID="{A7661B2A-9A8A-4439-AC0C-A7153AE4D9BB}" presName="childNode" presStyleLbl="node1" presStyleIdx="3" presStyleCnt="6">
        <dgm:presLayoutVars>
          <dgm:bulletEnabled val="1"/>
        </dgm:presLayoutVars>
      </dgm:prSet>
      <dgm:spPr/>
    </dgm:pt>
    <dgm:pt modelId="{96A704E2-A2E0-40D7-A33E-310AA6F73772}" type="pres">
      <dgm:prSet presAssocID="{A7661B2A-9A8A-4439-AC0C-A7153AE4D9BB}" presName="aSpace2" presStyleCnt="0"/>
      <dgm:spPr/>
    </dgm:pt>
    <dgm:pt modelId="{07FC5C51-C48E-4493-94F5-C49714544774}" type="pres">
      <dgm:prSet presAssocID="{2AD0245F-211C-42F7-929E-B7760A8EAD65}" presName="childNode" presStyleLbl="node1" presStyleIdx="4" presStyleCnt="6">
        <dgm:presLayoutVars>
          <dgm:bulletEnabled val="1"/>
        </dgm:presLayoutVars>
      </dgm:prSet>
      <dgm:spPr/>
    </dgm:pt>
    <dgm:pt modelId="{5E311567-B951-43EE-B3D2-D39691296025}" type="pres">
      <dgm:prSet presAssocID="{2AD0245F-211C-42F7-929E-B7760A8EAD65}" presName="aSpace2" presStyleCnt="0"/>
      <dgm:spPr/>
    </dgm:pt>
    <dgm:pt modelId="{7C68415D-4CD2-43A7-BFFD-4A8C4E7ABA00}" type="pres">
      <dgm:prSet presAssocID="{BF36FEF7-C453-492F-B98C-6550671A9737}" presName="childNode" presStyleLbl="node1" presStyleIdx="5" presStyleCnt="6">
        <dgm:presLayoutVars>
          <dgm:bulletEnabled val="1"/>
        </dgm:presLayoutVars>
      </dgm:prSet>
      <dgm:spPr/>
    </dgm:pt>
  </dgm:ptLst>
  <dgm:cxnLst>
    <dgm:cxn modelId="{284BE72E-4236-4E7B-BCB7-45F3DC842982}" srcId="{8CEE2710-421F-4996-8BB6-F967F9CB5D4F}" destId="{B9A743BB-ECDE-49B3-B8CC-86703CC07952}" srcOrd="2" destOrd="0" parTransId="{CC073B4A-AC70-44C3-95E7-09A2080E6071}" sibTransId="{A2363031-6FAF-4207-B38F-44CAFD38864F}"/>
    <dgm:cxn modelId="{F6DE6A60-A054-42FC-8FC2-4EEE43E0060D}" type="presOf" srcId="{8CEE2710-421F-4996-8BB6-F967F9CB5D4F}" destId="{FDEDFFFF-746E-4690-A0C2-4C63E90278C3}" srcOrd="1" destOrd="0" presId="urn:microsoft.com/office/officeart/2005/8/layout/lProcess2"/>
    <dgm:cxn modelId="{5E90FA41-B233-493B-8C6B-2E242CC76E03}" type="presOf" srcId="{CF5DFD3E-1ACA-49F0-9B69-ADDCDB1EA8D8}" destId="{0C77355C-A04F-4B30-AAA4-8E85C6D226FC}" srcOrd="0" destOrd="0" presId="urn:microsoft.com/office/officeart/2005/8/layout/lProcess2"/>
    <dgm:cxn modelId="{8E003965-1434-4DD5-A47C-7E272D241215}" type="presOf" srcId="{D8C42555-BF9E-41E3-A00D-4C84E28E92EB}" destId="{5783445C-82D0-4EF7-B183-E6A5F054FBBA}" srcOrd="1" destOrd="0" presId="urn:microsoft.com/office/officeart/2005/8/layout/lProcess2"/>
    <dgm:cxn modelId="{A8050D47-B977-4FF2-8938-59BBD3D3CF98}" type="presOf" srcId="{D8C42555-BF9E-41E3-A00D-4C84E28E92EB}" destId="{79A02E85-4F3D-45B0-B1EA-EE6B8BD53EC4}" srcOrd="0" destOrd="0" presId="urn:microsoft.com/office/officeart/2005/8/layout/lProcess2"/>
    <dgm:cxn modelId="{9564E358-9461-4F21-86CF-91AD71AD926F}" type="presOf" srcId="{2AD0245F-211C-42F7-929E-B7760A8EAD65}" destId="{07FC5C51-C48E-4493-94F5-C49714544774}" srcOrd="0" destOrd="0" presId="urn:microsoft.com/office/officeart/2005/8/layout/lProcess2"/>
    <dgm:cxn modelId="{F933A785-C920-4BE7-AD86-D6ADCA1F7334}" type="presOf" srcId="{A7661B2A-9A8A-4439-AC0C-A7153AE4D9BB}" destId="{7F9432E3-6A7A-47D2-AA29-B38B88AE5711}" srcOrd="0" destOrd="0" presId="urn:microsoft.com/office/officeart/2005/8/layout/lProcess2"/>
    <dgm:cxn modelId="{B203BA8D-B760-46A1-BD66-FF95FBCBA0FB}" srcId="{CF5DFD3E-1ACA-49F0-9B69-ADDCDB1EA8D8}" destId="{D8C42555-BF9E-41E3-A00D-4C84E28E92EB}" srcOrd="1" destOrd="0" parTransId="{0A2A6250-1574-42D3-8E0B-42DB072D626E}" sibTransId="{8527B9DE-4233-4766-9845-66AD16E1B628}"/>
    <dgm:cxn modelId="{9A441B8F-D3F2-426C-AF62-3CA85C8D05E6}" srcId="{8CEE2710-421F-4996-8BB6-F967F9CB5D4F}" destId="{D20748B5-BEC8-4443-946D-067DC36F5A73}" srcOrd="1" destOrd="0" parTransId="{50C20410-45EE-4483-8116-804CDE162775}" sibTransId="{F3F6736A-4EE7-4D25-95D2-706178524224}"/>
    <dgm:cxn modelId="{78841EAC-1CB7-4F7A-9967-63162968D9ED}" srcId="{CF5DFD3E-1ACA-49F0-9B69-ADDCDB1EA8D8}" destId="{8CEE2710-421F-4996-8BB6-F967F9CB5D4F}" srcOrd="0" destOrd="0" parTransId="{D0FD7B88-7B92-45EB-8B81-B67844C1306F}" sibTransId="{AD7C5DBD-0B6B-43C9-8FEB-1FC60CFE9D51}"/>
    <dgm:cxn modelId="{619521B0-93E0-4C22-97E2-8C8F8BEEC564}" srcId="{8CEE2710-421F-4996-8BB6-F967F9CB5D4F}" destId="{D3E88884-832F-4F34-818B-ECABCB40B438}" srcOrd="0" destOrd="0" parTransId="{1B4B3668-4F0C-4CBE-9A84-3AD0EEF5BA6E}" sibTransId="{369C206C-8ADE-4146-A0CA-01918D2E2C89}"/>
    <dgm:cxn modelId="{09F166B1-0B88-4885-9D50-3CB1BAB36FE4}" type="presOf" srcId="{D20748B5-BEC8-4443-946D-067DC36F5A73}" destId="{BFC8C6DA-F6F9-4581-B815-AFA97DD7ACDB}" srcOrd="0" destOrd="0" presId="urn:microsoft.com/office/officeart/2005/8/layout/lProcess2"/>
    <dgm:cxn modelId="{1023C9B1-A5C9-4433-98BB-815B92D4BDFD}" type="presOf" srcId="{BF36FEF7-C453-492F-B98C-6550671A9737}" destId="{7C68415D-4CD2-43A7-BFFD-4A8C4E7ABA00}" srcOrd="0" destOrd="0" presId="urn:microsoft.com/office/officeart/2005/8/layout/lProcess2"/>
    <dgm:cxn modelId="{863772B5-3512-438A-89FB-4E395FE8754F}" type="presOf" srcId="{B9A743BB-ECDE-49B3-B8CC-86703CC07952}" destId="{0535D901-7E77-4B6C-A830-AF5B2BC46B34}" srcOrd="0" destOrd="0" presId="urn:microsoft.com/office/officeart/2005/8/layout/lProcess2"/>
    <dgm:cxn modelId="{87ED10B7-5C5A-4B13-B7A3-CFC50BCF1255}" type="presOf" srcId="{8CEE2710-421F-4996-8BB6-F967F9CB5D4F}" destId="{47402576-CA04-4E8B-9A11-67CDC347D2AE}" srcOrd="0" destOrd="0" presId="urn:microsoft.com/office/officeart/2005/8/layout/lProcess2"/>
    <dgm:cxn modelId="{AFAE71B7-051C-4B2D-82A5-93DEEE922233}" srcId="{D8C42555-BF9E-41E3-A00D-4C84E28E92EB}" destId="{A7661B2A-9A8A-4439-AC0C-A7153AE4D9BB}" srcOrd="0" destOrd="0" parTransId="{30130E35-A212-4CA8-81F5-8D54404BA9B8}" sibTransId="{B57F8D6D-6F5B-4393-9FF7-19F9BF350098}"/>
    <dgm:cxn modelId="{35B1F9E0-C2B5-4C73-ADFF-0E2C013D2EFC}" srcId="{D8C42555-BF9E-41E3-A00D-4C84E28E92EB}" destId="{BF36FEF7-C453-492F-B98C-6550671A9737}" srcOrd="2" destOrd="0" parTransId="{0297CEDB-C41D-4E1A-AA6E-195183186F98}" sibTransId="{77BB51E6-CE6F-46E0-B8D3-25D1C90DF021}"/>
    <dgm:cxn modelId="{D04A90E8-9535-4DB3-B508-89E05005038B}" type="presOf" srcId="{D3E88884-832F-4F34-818B-ECABCB40B438}" destId="{D7BAF76E-55C0-4532-8E06-372BC5EDF708}" srcOrd="0" destOrd="0" presId="urn:microsoft.com/office/officeart/2005/8/layout/lProcess2"/>
    <dgm:cxn modelId="{645142E9-40C0-445E-BFCA-446547DDA752}" srcId="{D8C42555-BF9E-41E3-A00D-4C84E28E92EB}" destId="{2AD0245F-211C-42F7-929E-B7760A8EAD65}" srcOrd="1" destOrd="0" parTransId="{6FBE6533-7BBC-4A68-96AD-3E477E34D13A}" sibTransId="{CDC57D4F-C63F-4B46-A2EE-AFD2DFBDC7E3}"/>
    <dgm:cxn modelId="{A9D48B7D-0470-4B56-BA00-10CD45BDC974}" type="presParOf" srcId="{0C77355C-A04F-4B30-AAA4-8E85C6D226FC}" destId="{6CE83F85-F55C-4C65-BE9B-687C82E4A797}" srcOrd="0" destOrd="0" presId="urn:microsoft.com/office/officeart/2005/8/layout/lProcess2"/>
    <dgm:cxn modelId="{600E4B26-EB62-44C7-9BFF-0BDC6DC31E2E}" type="presParOf" srcId="{6CE83F85-F55C-4C65-BE9B-687C82E4A797}" destId="{47402576-CA04-4E8B-9A11-67CDC347D2AE}" srcOrd="0" destOrd="0" presId="urn:microsoft.com/office/officeart/2005/8/layout/lProcess2"/>
    <dgm:cxn modelId="{4159F64A-A511-4521-B111-5CDFB5A393F7}" type="presParOf" srcId="{6CE83F85-F55C-4C65-BE9B-687C82E4A797}" destId="{FDEDFFFF-746E-4690-A0C2-4C63E90278C3}" srcOrd="1" destOrd="0" presId="urn:microsoft.com/office/officeart/2005/8/layout/lProcess2"/>
    <dgm:cxn modelId="{C7D2D5F3-C86A-4D60-B15E-E7C196C45727}" type="presParOf" srcId="{6CE83F85-F55C-4C65-BE9B-687C82E4A797}" destId="{88E46B0B-183C-4D7D-A473-3A0497489B2F}" srcOrd="2" destOrd="0" presId="urn:microsoft.com/office/officeart/2005/8/layout/lProcess2"/>
    <dgm:cxn modelId="{6E57F7B6-3B43-4890-8311-FA44DF6687E4}" type="presParOf" srcId="{88E46B0B-183C-4D7D-A473-3A0497489B2F}" destId="{D484EF81-614E-4934-A91D-76D60F6BA348}" srcOrd="0" destOrd="0" presId="urn:microsoft.com/office/officeart/2005/8/layout/lProcess2"/>
    <dgm:cxn modelId="{E4D34FAF-11BB-47DE-BB6E-0184B7A856E1}" type="presParOf" srcId="{D484EF81-614E-4934-A91D-76D60F6BA348}" destId="{D7BAF76E-55C0-4532-8E06-372BC5EDF708}" srcOrd="0" destOrd="0" presId="urn:microsoft.com/office/officeart/2005/8/layout/lProcess2"/>
    <dgm:cxn modelId="{F897D2C0-6DF4-4DA6-85B1-5EF1A3123C2C}" type="presParOf" srcId="{D484EF81-614E-4934-A91D-76D60F6BA348}" destId="{B21F6F2D-81D2-4257-9DE5-00BA1077035A}" srcOrd="1" destOrd="0" presId="urn:microsoft.com/office/officeart/2005/8/layout/lProcess2"/>
    <dgm:cxn modelId="{27743199-6571-47EF-9843-85FEEE012A60}" type="presParOf" srcId="{D484EF81-614E-4934-A91D-76D60F6BA348}" destId="{BFC8C6DA-F6F9-4581-B815-AFA97DD7ACDB}" srcOrd="2" destOrd="0" presId="urn:microsoft.com/office/officeart/2005/8/layout/lProcess2"/>
    <dgm:cxn modelId="{BE063E35-FF45-4545-9F84-404BF9815131}" type="presParOf" srcId="{D484EF81-614E-4934-A91D-76D60F6BA348}" destId="{31427357-DADE-4A54-9157-01A32EECDB00}" srcOrd="3" destOrd="0" presId="urn:microsoft.com/office/officeart/2005/8/layout/lProcess2"/>
    <dgm:cxn modelId="{4518F7BC-2A4B-431F-B50F-F9522C882EF4}" type="presParOf" srcId="{D484EF81-614E-4934-A91D-76D60F6BA348}" destId="{0535D901-7E77-4B6C-A830-AF5B2BC46B34}" srcOrd="4" destOrd="0" presId="urn:microsoft.com/office/officeart/2005/8/layout/lProcess2"/>
    <dgm:cxn modelId="{9F3ABDA5-6E78-4E55-873F-18D0717F0E29}" type="presParOf" srcId="{0C77355C-A04F-4B30-AAA4-8E85C6D226FC}" destId="{91E2ACC8-2E47-4D62-A86F-AFC7BDAB4798}" srcOrd="1" destOrd="0" presId="urn:microsoft.com/office/officeart/2005/8/layout/lProcess2"/>
    <dgm:cxn modelId="{73BE174D-8D3E-4538-B678-C08DF082AEFF}" type="presParOf" srcId="{0C77355C-A04F-4B30-AAA4-8E85C6D226FC}" destId="{17174236-6863-4A93-BE59-C83B19F92A36}" srcOrd="2" destOrd="0" presId="urn:microsoft.com/office/officeart/2005/8/layout/lProcess2"/>
    <dgm:cxn modelId="{2346025D-5F89-41B9-B896-BD67D85DE14A}" type="presParOf" srcId="{17174236-6863-4A93-BE59-C83B19F92A36}" destId="{79A02E85-4F3D-45B0-B1EA-EE6B8BD53EC4}" srcOrd="0" destOrd="0" presId="urn:microsoft.com/office/officeart/2005/8/layout/lProcess2"/>
    <dgm:cxn modelId="{BD906671-998E-4174-B4C3-BFFFA1C2796E}" type="presParOf" srcId="{17174236-6863-4A93-BE59-C83B19F92A36}" destId="{5783445C-82D0-4EF7-B183-E6A5F054FBBA}" srcOrd="1" destOrd="0" presId="urn:microsoft.com/office/officeart/2005/8/layout/lProcess2"/>
    <dgm:cxn modelId="{EC03B027-B256-4C3D-8CAA-531C47A9CA8C}" type="presParOf" srcId="{17174236-6863-4A93-BE59-C83B19F92A36}" destId="{5449DF84-1C5E-49FD-811C-A00B6541DCF0}" srcOrd="2" destOrd="0" presId="urn:microsoft.com/office/officeart/2005/8/layout/lProcess2"/>
    <dgm:cxn modelId="{357CD101-64EA-487E-9E80-513744BD2932}" type="presParOf" srcId="{5449DF84-1C5E-49FD-811C-A00B6541DCF0}" destId="{237208B9-A1E1-477B-8523-3BF6D44C05D4}" srcOrd="0" destOrd="0" presId="urn:microsoft.com/office/officeart/2005/8/layout/lProcess2"/>
    <dgm:cxn modelId="{CE3E334D-849E-48ED-AC90-6CB58C4E1F63}" type="presParOf" srcId="{237208B9-A1E1-477B-8523-3BF6D44C05D4}" destId="{7F9432E3-6A7A-47D2-AA29-B38B88AE5711}" srcOrd="0" destOrd="0" presId="urn:microsoft.com/office/officeart/2005/8/layout/lProcess2"/>
    <dgm:cxn modelId="{47A16362-5FF3-4364-B441-C5A49D7CECA3}" type="presParOf" srcId="{237208B9-A1E1-477B-8523-3BF6D44C05D4}" destId="{96A704E2-A2E0-40D7-A33E-310AA6F73772}" srcOrd="1" destOrd="0" presId="urn:microsoft.com/office/officeart/2005/8/layout/lProcess2"/>
    <dgm:cxn modelId="{17F3CDA0-8E3E-4766-9C47-271EA69AD4E6}" type="presParOf" srcId="{237208B9-A1E1-477B-8523-3BF6D44C05D4}" destId="{07FC5C51-C48E-4493-94F5-C49714544774}" srcOrd="2" destOrd="0" presId="urn:microsoft.com/office/officeart/2005/8/layout/lProcess2"/>
    <dgm:cxn modelId="{76DBF5C2-62ED-415A-A6BC-D8F884AB5156}" type="presParOf" srcId="{237208B9-A1E1-477B-8523-3BF6D44C05D4}" destId="{5E311567-B951-43EE-B3D2-D39691296025}" srcOrd="3" destOrd="0" presId="urn:microsoft.com/office/officeart/2005/8/layout/lProcess2"/>
    <dgm:cxn modelId="{C70C9BF6-F491-4BC2-9F6A-13B0DC6D646D}" type="presParOf" srcId="{237208B9-A1E1-477B-8523-3BF6D44C05D4}" destId="{7C68415D-4CD2-43A7-BFFD-4A8C4E7ABA00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5DFD3E-1ACA-49F0-9B69-ADDCDB1EA8D8}" type="doc">
      <dgm:prSet loTypeId="urn:microsoft.com/office/officeart/2005/8/layout/lProcess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CEE2710-421F-4996-8BB6-F967F9CB5D4F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International Agreements</a:t>
          </a:r>
        </a:p>
      </dgm:t>
    </dgm:pt>
    <dgm:pt modelId="{D0FD7B88-7B92-45EB-8B81-B67844C1306F}" type="parTrans" cxnId="{78841EAC-1CB7-4F7A-9967-63162968D9ED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7C5DBD-0B6B-43C9-8FEB-1FC60CFE9D51}" type="sibTrans" cxnId="{78841EAC-1CB7-4F7A-9967-63162968D9ED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E88884-832F-4F34-818B-ECABCB40B438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WTO</a:t>
          </a:r>
        </a:p>
      </dgm:t>
    </dgm:pt>
    <dgm:pt modelId="{1B4B3668-4F0C-4CBE-9A84-3AD0EEF5BA6E}" type="parTrans" cxnId="{619521B0-93E0-4C22-97E2-8C8F8BEEC564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9C206C-8ADE-4146-A0CA-01918D2E2C89}" type="sibTrans" cxnId="{619521B0-93E0-4C22-97E2-8C8F8BEEC564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748B5-BEC8-4443-946D-067DC36F5A73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EU-Vietnam FTA</a:t>
          </a:r>
        </a:p>
      </dgm:t>
    </dgm:pt>
    <dgm:pt modelId="{50C20410-45EE-4483-8116-804CDE162775}" type="parTrans" cxnId="{9A441B8F-D3F2-426C-AF62-3CA85C8D05E6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6736A-4EE7-4D25-95D2-706178524224}" type="sibTrans" cxnId="{9A441B8F-D3F2-426C-AF62-3CA85C8D05E6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A743BB-ECDE-49B3-B8CC-86703CC07952}">
      <dgm:prSet phldrT="[Text]" custT="1"/>
      <dgm:spPr>
        <a:solidFill>
          <a:srgbClr val="F7A713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CPTPP</a:t>
          </a:r>
        </a:p>
      </dgm:t>
    </dgm:pt>
    <dgm:pt modelId="{CC073B4A-AC70-44C3-95E7-09A2080E6071}" type="parTrans" cxnId="{284BE72E-4236-4E7B-BCB7-45F3DC84298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363031-6FAF-4207-B38F-44CAFD38864F}" type="sibTrans" cxnId="{284BE72E-4236-4E7B-BCB7-45F3DC84298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C42555-BF9E-41E3-A00D-4C84E28E92EB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Policy Planning</a:t>
          </a:r>
        </a:p>
      </dgm:t>
    </dgm:pt>
    <dgm:pt modelId="{0A2A6250-1574-42D3-8E0B-42DB072D626E}" type="parTrans" cxnId="{B203BA8D-B760-46A1-BD66-FF95FBCBA0FB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27B9DE-4233-4766-9845-66AD16E1B628}" type="sibTrans" cxnId="{B203BA8D-B760-46A1-BD66-FF95FBCBA0FB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661B2A-9A8A-4439-AC0C-A7153AE4D9BB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b="0" i="0" dirty="0">
              <a:latin typeface="Arial" panose="020B0604020202020204" pitchFamily="34" charset="0"/>
              <a:cs typeface="Arial" panose="020B0604020202020204" pitchFamily="34" charset="0"/>
            </a:rPr>
            <a:t>Decision 1208 / QD-</a:t>
          </a:r>
          <a:r>
            <a:rPr lang="en-US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TTg</a:t>
          </a:r>
          <a:r>
            <a:rPr lang="en-US" sz="2000" b="0" i="0" dirty="0">
              <a:latin typeface="Arial" panose="020B0604020202020204" pitchFamily="34" charset="0"/>
              <a:cs typeface="Arial" panose="020B0604020202020204" pitchFamily="34" charset="0"/>
            </a:rPr>
            <a:t> of 2011</a:t>
          </a:r>
          <a:endParaRPr lang="en-US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130E35-A212-4CA8-81F5-8D54404BA9B8}" type="parTrans" cxnId="{AFAE71B7-051C-4B2D-82A5-93DEEE922233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7F8D6D-6F5B-4393-9FF7-19F9BF350098}" type="sibTrans" cxnId="{AFAE71B7-051C-4B2D-82A5-93DEEE922233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D0245F-211C-42F7-929E-B7760A8EAD65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b="0" i="0" dirty="0">
              <a:latin typeface="Arial" panose="020B0604020202020204" pitchFamily="34" charset="0"/>
              <a:cs typeface="Arial" panose="020B0604020202020204" pitchFamily="34" charset="0"/>
            </a:rPr>
            <a:t>Decision 428 / QD-</a:t>
          </a:r>
          <a:r>
            <a:rPr lang="en-US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TTg</a:t>
          </a:r>
          <a:r>
            <a:rPr lang="en-US" sz="2000" b="0" i="0" dirty="0">
              <a:latin typeface="Arial" panose="020B0604020202020204" pitchFamily="34" charset="0"/>
              <a:cs typeface="Arial" panose="020B0604020202020204" pitchFamily="34" charset="0"/>
            </a:rPr>
            <a:t> of 2016</a:t>
          </a:r>
          <a:endParaRPr lang="en-US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BE6533-7BBC-4A68-96AD-3E477E34D13A}" type="parTrans" cxnId="{645142E9-40C0-445E-BFCA-446547DDA75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C57D4F-C63F-4B46-A2EE-AFD2DFBDC7E3}" type="sibTrans" cxnId="{645142E9-40C0-445E-BFCA-446547DDA75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77355C-A04F-4B30-AAA4-8E85C6D226FC}" type="pres">
      <dgm:prSet presAssocID="{CF5DFD3E-1ACA-49F0-9B69-ADDCDB1EA8D8}" presName="theList" presStyleCnt="0">
        <dgm:presLayoutVars>
          <dgm:dir/>
          <dgm:animLvl val="lvl"/>
          <dgm:resizeHandles val="exact"/>
        </dgm:presLayoutVars>
      </dgm:prSet>
      <dgm:spPr/>
    </dgm:pt>
    <dgm:pt modelId="{6CE83F85-F55C-4C65-BE9B-687C82E4A797}" type="pres">
      <dgm:prSet presAssocID="{8CEE2710-421F-4996-8BB6-F967F9CB5D4F}" presName="compNode" presStyleCnt="0"/>
      <dgm:spPr/>
    </dgm:pt>
    <dgm:pt modelId="{47402576-CA04-4E8B-9A11-67CDC347D2AE}" type="pres">
      <dgm:prSet presAssocID="{8CEE2710-421F-4996-8BB6-F967F9CB5D4F}" presName="aNode" presStyleLbl="bgShp" presStyleIdx="0" presStyleCnt="2"/>
      <dgm:spPr/>
    </dgm:pt>
    <dgm:pt modelId="{FDEDFFFF-746E-4690-A0C2-4C63E90278C3}" type="pres">
      <dgm:prSet presAssocID="{8CEE2710-421F-4996-8BB6-F967F9CB5D4F}" presName="textNode" presStyleLbl="bgShp" presStyleIdx="0" presStyleCnt="2"/>
      <dgm:spPr/>
    </dgm:pt>
    <dgm:pt modelId="{88E46B0B-183C-4D7D-A473-3A0497489B2F}" type="pres">
      <dgm:prSet presAssocID="{8CEE2710-421F-4996-8BB6-F967F9CB5D4F}" presName="compChildNode" presStyleCnt="0"/>
      <dgm:spPr/>
    </dgm:pt>
    <dgm:pt modelId="{D484EF81-614E-4934-A91D-76D60F6BA348}" type="pres">
      <dgm:prSet presAssocID="{8CEE2710-421F-4996-8BB6-F967F9CB5D4F}" presName="theInnerList" presStyleCnt="0"/>
      <dgm:spPr/>
    </dgm:pt>
    <dgm:pt modelId="{D7BAF76E-55C0-4532-8E06-372BC5EDF708}" type="pres">
      <dgm:prSet presAssocID="{D3E88884-832F-4F34-818B-ECABCB40B438}" presName="childNode" presStyleLbl="node1" presStyleIdx="0" presStyleCnt="5">
        <dgm:presLayoutVars>
          <dgm:bulletEnabled val="1"/>
        </dgm:presLayoutVars>
      </dgm:prSet>
      <dgm:spPr/>
    </dgm:pt>
    <dgm:pt modelId="{B21F6F2D-81D2-4257-9DE5-00BA1077035A}" type="pres">
      <dgm:prSet presAssocID="{D3E88884-832F-4F34-818B-ECABCB40B438}" presName="aSpace2" presStyleCnt="0"/>
      <dgm:spPr/>
    </dgm:pt>
    <dgm:pt modelId="{BFC8C6DA-F6F9-4581-B815-AFA97DD7ACDB}" type="pres">
      <dgm:prSet presAssocID="{D20748B5-BEC8-4443-946D-067DC36F5A73}" presName="childNode" presStyleLbl="node1" presStyleIdx="1" presStyleCnt="5">
        <dgm:presLayoutVars>
          <dgm:bulletEnabled val="1"/>
        </dgm:presLayoutVars>
      </dgm:prSet>
      <dgm:spPr/>
    </dgm:pt>
    <dgm:pt modelId="{31427357-DADE-4A54-9157-01A32EECDB00}" type="pres">
      <dgm:prSet presAssocID="{D20748B5-BEC8-4443-946D-067DC36F5A73}" presName="aSpace2" presStyleCnt="0"/>
      <dgm:spPr/>
    </dgm:pt>
    <dgm:pt modelId="{0535D901-7E77-4B6C-A830-AF5B2BC46B34}" type="pres">
      <dgm:prSet presAssocID="{B9A743BB-ECDE-49B3-B8CC-86703CC07952}" presName="childNode" presStyleLbl="node1" presStyleIdx="2" presStyleCnt="5">
        <dgm:presLayoutVars>
          <dgm:bulletEnabled val="1"/>
        </dgm:presLayoutVars>
      </dgm:prSet>
      <dgm:spPr/>
    </dgm:pt>
    <dgm:pt modelId="{91E2ACC8-2E47-4D62-A86F-AFC7BDAB4798}" type="pres">
      <dgm:prSet presAssocID="{8CEE2710-421F-4996-8BB6-F967F9CB5D4F}" presName="aSpace" presStyleCnt="0"/>
      <dgm:spPr/>
    </dgm:pt>
    <dgm:pt modelId="{17174236-6863-4A93-BE59-C83B19F92A36}" type="pres">
      <dgm:prSet presAssocID="{D8C42555-BF9E-41E3-A00D-4C84E28E92EB}" presName="compNode" presStyleCnt="0"/>
      <dgm:spPr/>
    </dgm:pt>
    <dgm:pt modelId="{79A02E85-4F3D-45B0-B1EA-EE6B8BD53EC4}" type="pres">
      <dgm:prSet presAssocID="{D8C42555-BF9E-41E3-A00D-4C84E28E92EB}" presName="aNode" presStyleLbl="bgShp" presStyleIdx="1" presStyleCnt="2"/>
      <dgm:spPr/>
    </dgm:pt>
    <dgm:pt modelId="{5783445C-82D0-4EF7-B183-E6A5F054FBBA}" type="pres">
      <dgm:prSet presAssocID="{D8C42555-BF9E-41E3-A00D-4C84E28E92EB}" presName="textNode" presStyleLbl="bgShp" presStyleIdx="1" presStyleCnt="2"/>
      <dgm:spPr/>
    </dgm:pt>
    <dgm:pt modelId="{5449DF84-1C5E-49FD-811C-A00B6541DCF0}" type="pres">
      <dgm:prSet presAssocID="{D8C42555-BF9E-41E3-A00D-4C84E28E92EB}" presName="compChildNode" presStyleCnt="0"/>
      <dgm:spPr/>
    </dgm:pt>
    <dgm:pt modelId="{237208B9-A1E1-477B-8523-3BF6D44C05D4}" type="pres">
      <dgm:prSet presAssocID="{D8C42555-BF9E-41E3-A00D-4C84E28E92EB}" presName="theInnerList" presStyleCnt="0"/>
      <dgm:spPr/>
    </dgm:pt>
    <dgm:pt modelId="{7F9432E3-6A7A-47D2-AA29-B38B88AE5711}" type="pres">
      <dgm:prSet presAssocID="{A7661B2A-9A8A-4439-AC0C-A7153AE4D9BB}" presName="childNode" presStyleLbl="node1" presStyleIdx="3" presStyleCnt="5">
        <dgm:presLayoutVars>
          <dgm:bulletEnabled val="1"/>
        </dgm:presLayoutVars>
      </dgm:prSet>
      <dgm:spPr/>
    </dgm:pt>
    <dgm:pt modelId="{96A704E2-A2E0-40D7-A33E-310AA6F73772}" type="pres">
      <dgm:prSet presAssocID="{A7661B2A-9A8A-4439-AC0C-A7153AE4D9BB}" presName="aSpace2" presStyleCnt="0"/>
      <dgm:spPr/>
    </dgm:pt>
    <dgm:pt modelId="{07FC5C51-C48E-4493-94F5-C49714544774}" type="pres">
      <dgm:prSet presAssocID="{2AD0245F-211C-42F7-929E-B7760A8EAD65}" presName="childNode" presStyleLbl="node1" presStyleIdx="4" presStyleCnt="5">
        <dgm:presLayoutVars>
          <dgm:bulletEnabled val="1"/>
        </dgm:presLayoutVars>
      </dgm:prSet>
      <dgm:spPr/>
    </dgm:pt>
  </dgm:ptLst>
  <dgm:cxnLst>
    <dgm:cxn modelId="{491E9422-D453-480B-94CF-6A658ACF7659}" type="presOf" srcId="{2AD0245F-211C-42F7-929E-B7760A8EAD65}" destId="{07FC5C51-C48E-4493-94F5-C49714544774}" srcOrd="0" destOrd="0" presId="urn:microsoft.com/office/officeart/2005/8/layout/lProcess2"/>
    <dgm:cxn modelId="{284BE72E-4236-4E7B-BCB7-45F3DC842982}" srcId="{8CEE2710-421F-4996-8BB6-F967F9CB5D4F}" destId="{B9A743BB-ECDE-49B3-B8CC-86703CC07952}" srcOrd="2" destOrd="0" parTransId="{CC073B4A-AC70-44C3-95E7-09A2080E6071}" sibTransId="{A2363031-6FAF-4207-B38F-44CAFD38864F}"/>
    <dgm:cxn modelId="{F6DE6A60-A054-42FC-8FC2-4EEE43E0060D}" type="presOf" srcId="{8CEE2710-421F-4996-8BB6-F967F9CB5D4F}" destId="{FDEDFFFF-746E-4690-A0C2-4C63E90278C3}" srcOrd="1" destOrd="0" presId="urn:microsoft.com/office/officeart/2005/8/layout/lProcess2"/>
    <dgm:cxn modelId="{5E90FA41-B233-493B-8C6B-2E242CC76E03}" type="presOf" srcId="{CF5DFD3E-1ACA-49F0-9B69-ADDCDB1EA8D8}" destId="{0C77355C-A04F-4B30-AAA4-8E85C6D226FC}" srcOrd="0" destOrd="0" presId="urn:microsoft.com/office/officeart/2005/8/layout/lProcess2"/>
    <dgm:cxn modelId="{8E003965-1434-4DD5-A47C-7E272D241215}" type="presOf" srcId="{D8C42555-BF9E-41E3-A00D-4C84E28E92EB}" destId="{5783445C-82D0-4EF7-B183-E6A5F054FBBA}" srcOrd="1" destOrd="0" presId="urn:microsoft.com/office/officeart/2005/8/layout/lProcess2"/>
    <dgm:cxn modelId="{A8050D47-B977-4FF2-8938-59BBD3D3CF98}" type="presOf" srcId="{D8C42555-BF9E-41E3-A00D-4C84E28E92EB}" destId="{79A02E85-4F3D-45B0-B1EA-EE6B8BD53EC4}" srcOrd="0" destOrd="0" presId="urn:microsoft.com/office/officeart/2005/8/layout/lProcess2"/>
    <dgm:cxn modelId="{B203BA8D-B760-46A1-BD66-FF95FBCBA0FB}" srcId="{CF5DFD3E-1ACA-49F0-9B69-ADDCDB1EA8D8}" destId="{D8C42555-BF9E-41E3-A00D-4C84E28E92EB}" srcOrd="1" destOrd="0" parTransId="{0A2A6250-1574-42D3-8E0B-42DB072D626E}" sibTransId="{8527B9DE-4233-4766-9845-66AD16E1B628}"/>
    <dgm:cxn modelId="{9A441B8F-D3F2-426C-AF62-3CA85C8D05E6}" srcId="{8CEE2710-421F-4996-8BB6-F967F9CB5D4F}" destId="{D20748B5-BEC8-4443-946D-067DC36F5A73}" srcOrd="1" destOrd="0" parTransId="{50C20410-45EE-4483-8116-804CDE162775}" sibTransId="{F3F6736A-4EE7-4D25-95D2-706178524224}"/>
    <dgm:cxn modelId="{94C2029C-8DC8-43A5-925B-29A50E6D1318}" type="presOf" srcId="{A7661B2A-9A8A-4439-AC0C-A7153AE4D9BB}" destId="{7F9432E3-6A7A-47D2-AA29-B38B88AE5711}" srcOrd="0" destOrd="0" presId="urn:microsoft.com/office/officeart/2005/8/layout/lProcess2"/>
    <dgm:cxn modelId="{78841EAC-1CB7-4F7A-9967-63162968D9ED}" srcId="{CF5DFD3E-1ACA-49F0-9B69-ADDCDB1EA8D8}" destId="{8CEE2710-421F-4996-8BB6-F967F9CB5D4F}" srcOrd="0" destOrd="0" parTransId="{D0FD7B88-7B92-45EB-8B81-B67844C1306F}" sibTransId="{AD7C5DBD-0B6B-43C9-8FEB-1FC60CFE9D51}"/>
    <dgm:cxn modelId="{619521B0-93E0-4C22-97E2-8C8F8BEEC564}" srcId="{8CEE2710-421F-4996-8BB6-F967F9CB5D4F}" destId="{D3E88884-832F-4F34-818B-ECABCB40B438}" srcOrd="0" destOrd="0" parTransId="{1B4B3668-4F0C-4CBE-9A84-3AD0EEF5BA6E}" sibTransId="{369C206C-8ADE-4146-A0CA-01918D2E2C89}"/>
    <dgm:cxn modelId="{09F166B1-0B88-4885-9D50-3CB1BAB36FE4}" type="presOf" srcId="{D20748B5-BEC8-4443-946D-067DC36F5A73}" destId="{BFC8C6DA-F6F9-4581-B815-AFA97DD7ACDB}" srcOrd="0" destOrd="0" presId="urn:microsoft.com/office/officeart/2005/8/layout/lProcess2"/>
    <dgm:cxn modelId="{863772B5-3512-438A-89FB-4E395FE8754F}" type="presOf" srcId="{B9A743BB-ECDE-49B3-B8CC-86703CC07952}" destId="{0535D901-7E77-4B6C-A830-AF5B2BC46B34}" srcOrd="0" destOrd="0" presId="urn:microsoft.com/office/officeart/2005/8/layout/lProcess2"/>
    <dgm:cxn modelId="{87ED10B7-5C5A-4B13-B7A3-CFC50BCF1255}" type="presOf" srcId="{8CEE2710-421F-4996-8BB6-F967F9CB5D4F}" destId="{47402576-CA04-4E8B-9A11-67CDC347D2AE}" srcOrd="0" destOrd="0" presId="urn:microsoft.com/office/officeart/2005/8/layout/lProcess2"/>
    <dgm:cxn modelId="{AFAE71B7-051C-4B2D-82A5-93DEEE922233}" srcId="{D8C42555-BF9E-41E3-A00D-4C84E28E92EB}" destId="{A7661B2A-9A8A-4439-AC0C-A7153AE4D9BB}" srcOrd="0" destOrd="0" parTransId="{30130E35-A212-4CA8-81F5-8D54404BA9B8}" sibTransId="{B57F8D6D-6F5B-4393-9FF7-19F9BF350098}"/>
    <dgm:cxn modelId="{D04A90E8-9535-4DB3-B508-89E05005038B}" type="presOf" srcId="{D3E88884-832F-4F34-818B-ECABCB40B438}" destId="{D7BAF76E-55C0-4532-8E06-372BC5EDF708}" srcOrd="0" destOrd="0" presId="urn:microsoft.com/office/officeart/2005/8/layout/lProcess2"/>
    <dgm:cxn modelId="{645142E9-40C0-445E-BFCA-446547DDA752}" srcId="{D8C42555-BF9E-41E3-A00D-4C84E28E92EB}" destId="{2AD0245F-211C-42F7-929E-B7760A8EAD65}" srcOrd="1" destOrd="0" parTransId="{6FBE6533-7BBC-4A68-96AD-3E477E34D13A}" sibTransId="{CDC57D4F-C63F-4B46-A2EE-AFD2DFBDC7E3}"/>
    <dgm:cxn modelId="{A9D48B7D-0470-4B56-BA00-10CD45BDC974}" type="presParOf" srcId="{0C77355C-A04F-4B30-AAA4-8E85C6D226FC}" destId="{6CE83F85-F55C-4C65-BE9B-687C82E4A797}" srcOrd="0" destOrd="0" presId="urn:microsoft.com/office/officeart/2005/8/layout/lProcess2"/>
    <dgm:cxn modelId="{600E4B26-EB62-44C7-9BFF-0BDC6DC31E2E}" type="presParOf" srcId="{6CE83F85-F55C-4C65-BE9B-687C82E4A797}" destId="{47402576-CA04-4E8B-9A11-67CDC347D2AE}" srcOrd="0" destOrd="0" presId="urn:microsoft.com/office/officeart/2005/8/layout/lProcess2"/>
    <dgm:cxn modelId="{4159F64A-A511-4521-B111-5CDFB5A393F7}" type="presParOf" srcId="{6CE83F85-F55C-4C65-BE9B-687C82E4A797}" destId="{FDEDFFFF-746E-4690-A0C2-4C63E90278C3}" srcOrd="1" destOrd="0" presId="urn:microsoft.com/office/officeart/2005/8/layout/lProcess2"/>
    <dgm:cxn modelId="{C7D2D5F3-C86A-4D60-B15E-E7C196C45727}" type="presParOf" srcId="{6CE83F85-F55C-4C65-BE9B-687C82E4A797}" destId="{88E46B0B-183C-4D7D-A473-3A0497489B2F}" srcOrd="2" destOrd="0" presId="urn:microsoft.com/office/officeart/2005/8/layout/lProcess2"/>
    <dgm:cxn modelId="{6E57F7B6-3B43-4890-8311-FA44DF6687E4}" type="presParOf" srcId="{88E46B0B-183C-4D7D-A473-3A0497489B2F}" destId="{D484EF81-614E-4934-A91D-76D60F6BA348}" srcOrd="0" destOrd="0" presId="urn:microsoft.com/office/officeart/2005/8/layout/lProcess2"/>
    <dgm:cxn modelId="{E4D34FAF-11BB-47DE-BB6E-0184B7A856E1}" type="presParOf" srcId="{D484EF81-614E-4934-A91D-76D60F6BA348}" destId="{D7BAF76E-55C0-4532-8E06-372BC5EDF708}" srcOrd="0" destOrd="0" presId="urn:microsoft.com/office/officeart/2005/8/layout/lProcess2"/>
    <dgm:cxn modelId="{F897D2C0-6DF4-4DA6-85B1-5EF1A3123C2C}" type="presParOf" srcId="{D484EF81-614E-4934-A91D-76D60F6BA348}" destId="{B21F6F2D-81D2-4257-9DE5-00BA1077035A}" srcOrd="1" destOrd="0" presId="urn:microsoft.com/office/officeart/2005/8/layout/lProcess2"/>
    <dgm:cxn modelId="{27743199-6571-47EF-9843-85FEEE012A60}" type="presParOf" srcId="{D484EF81-614E-4934-A91D-76D60F6BA348}" destId="{BFC8C6DA-F6F9-4581-B815-AFA97DD7ACDB}" srcOrd="2" destOrd="0" presId="urn:microsoft.com/office/officeart/2005/8/layout/lProcess2"/>
    <dgm:cxn modelId="{BE063E35-FF45-4545-9F84-404BF9815131}" type="presParOf" srcId="{D484EF81-614E-4934-A91D-76D60F6BA348}" destId="{31427357-DADE-4A54-9157-01A32EECDB00}" srcOrd="3" destOrd="0" presId="urn:microsoft.com/office/officeart/2005/8/layout/lProcess2"/>
    <dgm:cxn modelId="{4518F7BC-2A4B-431F-B50F-F9522C882EF4}" type="presParOf" srcId="{D484EF81-614E-4934-A91D-76D60F6BA348}" destId="{0535D901-7E77-4B6C-A830-AF5B2BC46B34}" srcOrd="4" destOrd="0" presId="urn:microsoft.com/office/officeart/2005/8/layout/lProcess2"/>
    <dgm:cxn modelId="{9F3ABDA5-6E78-4E55-873F-18D0717F0E29}" type="presParOf" srcId="{0C77355C-A04F-4B30-AAA4-8E85C6D226FC}" destId="{91E2ACC8-2E47-4D62-A86F-AFC7BDAB4798}" srcOrd="1" destOrd="0" presId="urn:microsoft.com/office/officeart/2005/8/layout/lProcess2"/>
    <dgm:cxn modelId="{73BE174D-8D3E-4538-B678-C08DF082AEFF}" type="presParOf" srcId="{0C77355C-A04F-4B30-AAA4-8E85C6D226FC}" destId="{17174236-6863-4A93-BE59-C83B19F92A36}" srcOrd="2" destOrd="0" presId="urn:microsoft.com/office/officeart/2005/8/layout/lProcess2"/>
    <dgm:cxn modelId="{2346025D-5F89-41B9-B896-BD67D85DE14A}" type="presParOf" srcId="{17174236-6863-4A93-BE59-C83B19F92A36}" destId="{79A02E85-4F3D-45B0-B1EA-EE6B8BD53EC4}" srcOrd="0" destOrd="0" presId="urn:microsoft.com/office/officeart/2005/8/layout/lProcess2"/>
    <dgm:cxn modelId="{BD906671-998E-4174-B4C3-BFFFA1C2796E}" type="presParOf" srcId="{17174236-6863-4A93-BE59-C83B19F92A36}" destId="{5783445C-82D0-4EF7-B183-E6A5F054FBBA}" srcOrd="1" destOrd="0" presId="urn:microsoft.com/office/officeart/2005/8/layout/lProcess2"/>
    <dgm:cxn modelId="{EC03B027-B256-4C3D-8CAA-531C47A9CA8C}" type="presParOf" srcId="{17174236-6863-4A93-BE59-C83B19F92A36}" destId="{5449DF84-1C5E-49FD-811C-A00B6541DCF0}" srcOrd="2" destOrd="0" presId="urn:microsoft.com/office/officeart/2005/8/layout/lProcess2"/>
    <dgm:cxn modelId="{357CD101-64EA-487E-9E80-513744BD2932}" type="presParOf" srcId="{5449DF84-1C5E-49FD-811C-A00B6541DCF0}" destId="{237208B9-A1E1-477B-8523-3BF6D44C05D4}" srcOrd="0" destOrd="0" presId="urn:microsoft.com/office/officeart/2005/8/layout/lProcess2"/>
    <dgm:cxn modelId="{C5B29933-EA56-41A5-B930-E6040ED8DA7C}" type="presParOf" srcId="{237208B9-A1E1-477B-8523-3BF6D44C05D4}" destId="{7F9432E3-6A7A-47D2-AA29-B38B88AE5711}" srcOrd="0" destOrd="0" presId="urn:microsoft.com/office/officeart/2005/8/layout/lProcess2"/>
    <dgm:cxn modelId="{46DF888B-15A6-458A-A962-70E597596201}" type="presParOf" srcId="{237208B9-A1E1-477B-8523-3BF6D44C05D4}" destId="{96A704E2-A2E0-40D7-A33E-310AA6F73772}" srcOrd="1" destOrd="0" presId="urn:microsoft.com/office/officeart/2005/8/layout/lProcess2"/>
    <dgm:cxn modelId="{A782F645-4272-4ED6-A66D-143B5B80BDC7}" type="presParOf" srcId="{237208B9-A1E1-477B-8523-3BF6D44C05D4}" destId="{07FC5C51-C48E-4493-94F5-C49714544774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27475D-37BA-43D8-8767-8951240C4D25}">
      <dsp:nvSpPr>
        <dsp:cNvPr id="0" name=""/>
        <dsp:cNvSpPr/>
      </dsp:nvSpPr>
      <dsp:spPr>
        <a:xfrm>
          <a:off x="0" y="375857"/>
          <a:ext cx="8323385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A9D8B6-1851-42CD-923A-3894D744447D}">
      <dsp:nvSpPr>
        <dsp:cNvPr id="0" name=""/>
        <dsp:cNvSpPr/>
      </dsp:nvSpPr>
      <dsp:spPr>
        <a:xfrm>
          <a:off x="416169" y="6857"/>
          <a:ext cx="5826369" cy="738000"/>
        </a:xfrm>
        <a:prstGeom prst="roundRect">
          <a:avLst/>
        </a:prstGeom>
        <a:solidFill>
          <a:srgbClr val="F7A7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223" tIns="0" rIns="22022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Vietnam in 2019</a:t>
          </a:r>
        </a:p>
      </dsp:txBody>
      <dsp:txXfrm>
        <a:off x="452195" y="42883"/>
        <a:ext cx="5754317" cy="665948"/>
      </dsp:txXfrm>
    </dsp:sp>
    <dsp:sp modelId="{9B5AFE69-D758-4D3D-BB63-0976CCEBAFE1}">
      <dsp:nvSpPr>
        <dsp:cNvPr id="0" name=""/>
        <dsp:cNvSpPr/>
      </dsp:nvSpPr>
      <dsp:spPr>
        <a:xfrm>
          <a:off x="0" y="1509857"/>
          <a:ext cx="8323385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A7279A-ECE0-46EB-BADE-8A247737FE83}">
      <dsp:nvSpPr>
        <dsp:cNvPr id="0" name=""/>
        <dsp:cNvSpPr/>
      </dsp:nvSpPr>
      <dsp:spPr>
        <a:xfrm>
          <a:off x="416169" y="1140857"/>
          <a:ext cx="5826369" cy="738000"/>
        </a:xfrm>
        <a:prstGeom prst="roundRect">
          <a:avLst/>
        </a:prstGeom>
        <a:solidFill>
          <a:srgbClr val="F7A7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223" tIns="0" rIns="22022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Electricity Consumption</a:t>
          </a:r>
        </a:p>
      </dsp:txBody>
      <dsp:txXfrm>
        <a:off x="452195" y="1176883"/>
        <a:ext cx="5754317" cy="665948"/>
      </dsp:txXfrm>
    </dsp:sp>
    <dsp:sp modelId="{17DE474E-09B5-4CB2-A530-6EDF9ACA754B}">
      <dsp:nvSpPr>
        <dsp:cNvPr id="0" name=""/>
        <dsp:cNvSpPr/>
      </dsp:nvSpPr>
      <dsp:spPr>
        <a:xfrm>
          <a:off x="0" y="2643857"/>
          <a:ext cx="8323385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BE3C47-937A-4E40-87AE-81DDB4A0EC6E}">
      <dsp:nvSpPr>
        <dsp:cNvPr id="0" name=""/>
        <dsp:cNvSpPr/>
      </dsp:nvSpPr>
      <dsp:spPr>
        <a:xfrm>
          <a:off x="416169" y="2274857"/>
          <a:ext cx="5826369" cy="738000"/>
        </a:xfrm>
        <a:prstGeom prst="roundRect">
          <a:avLst/>
        </a:prstGeom>
        <a:solidFill>
          <a:srgbClr val="F7A7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223" tIns="0" rIns="22022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Policy Evolution</a:t>
          </a:r>
        </a:p>
      </dsp:txBody>
      <dsp:txXfrm>
        <a:off x="452195" y="2310883"/>
        <a:ext cx="5754317" cy="665948"/>
      </dsp:txXfrm>
    </dsp:sp>
    <dsp:sp modelId="{5F47A11B-1151-48A4-9A92-A16FFDA5EFED}">
      <dsp:nvSpPr>
        <dsp:cNvPr id="0" name=""/>
        <dsp:cNvSpPr/>
      </dsp:nvSpPr>
      <dsp:spPr>
        <a:xfrm>
          <a:off x="0" y="3777857"/>
          <a:ext cx="8323385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C71D5C-B03D-4B7B-A5B1-C54F101C47F8}">
      <dsp:nvSpPr>
        <dsp:cNvPr id="0" name=""/>
        <dsp:cNvSpPr/>
      </dsp:nvSpPr>
      <dsp:spPr>
        <a:xfrm>
          <a:off x="416169" y="3408857"/>
          <a:ext cx="5826369" cy="738000"/>
        </a:xfrm>
        <a:prstGeom prst="roundRect">
          <a:avLst/>
        </a:prstGeom>
        <a:solidFill>
          <a:srgbClr val="F7A7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223" tIns="0" rIns="22022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Foreign Participation</a:t>
          </a:r>
        </a:p>
      </dsp:txBody>
      <dsp:txXfrm>
        <a:off x="452195" y="3444883"/>
        <a:ext cx="5754317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02576-CA04-4E8B-9A11-67CDC347D2AE}">
      <dsp:nvSpPr>
        <dsp:cNvPr id="0" name=""/>
        <dsp:cNvSpPr/>
      </dsp:nvSpPr>
      <dsp:spPr>
        <a:xfrm>
          <a:off x="923" y="0"/>
          <a:ext cx="2401404" cy="37436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FDI</a:t>
          </a:r>
        </a:p>
      </dsp:txBody>
      <dsp:txXfrm>
        <a:off x="923" y="0"/>
        <a:ext cx="2401404" cy="1123090"/>
      </dsp:txXfrm>
    </dsp:sp>
    <dsp:sp modelId="{D7BAF76E-55C0-4532-8E06-372BC5EDF708}">
      <dsp:nvSpPr>
        <dsp:cNvPr id="0" name=""/>
        <dsp:cNvSpPr/>
      </dsp:nvSpPr>
      <dsp:spPr>
        <a:xfrm>
          <a:off x="241064" y="1124187"/>
          <a:ext cx="1921123" cy="1128757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Reached 19.1bn in 2018 </a:t>
          </a:r>
        </a:p>
      </dsp:txBody>
      <dsp:txXfrm>
        <a:off x="274124" y="1157247"/>
        <a:ext cx="1855003" cy="1062637"/>
      </dsp:txXfrm>
    </dsp:sp>
    <dsp:sp modelId="{BFC8C6DA-F6F9-4581-B815-AFA97DD7ACDB}">
      <dsp:nvSpPr>
        <dsp:cNvPr id="0" name=""/>
        <dsp:cNvSpPr/>
      </dsp:nvSpPr>
      <dsp:spPr>
        <a:xfrm>
          <a:off x="241064" y="2426599"/>
          <a:ext cx="1921123" cy="1128757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FDI approvals in January hit </a:t>
          </a:r>
          <a:r>
            <a:rPr lang="en-US" sz="1800" b="0" i="0" kern="1200" dirty="0"/>
            <a:t>US$1.9bn +51.9% (YoY) 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274124" y="2459659"/>
        <a:ext cx="1855003" cy="1062637"/>
      </dsp:txXfrm>
    </dsp:sp>
    <dsp:sp modelId="{67D824DF-3CA0-4117-8E91-637369CAFF53}">
      <dsp:nvSpPr>
        <dsp:cNvPr id="0" name=""/>
        <dsp:cNvSpPr/>
      </dsp:nvSpPr>
      <dsp:spPr>
        <a:xfrm>
          <a:off x="2582433" y="0"/>
          <a:ext cx="2401404" cy="37436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Growth</a:t>
          </a:r>
        </a:p>
      </dsp:txBody>
      <dsp:txXfrm>
        <a:off x="2582433" y="0"/>
        <a:ext cx="2401404" cy="1123090"/>
      </dsp:txXfrm>
    </dsp:sp>
    <dsp:sp modelId="{AB04994A-D1F6-418C-8F54-99A112F4ACD5}">
      <dsp:nvSpPr>
        <dsp:cNvPr id="0" name=""/>
        <dsp:cNvSpPr/>
      </dsp:nvSpPr>
      <dsp:spPr>
        <a:xfrm>
          <a:off x="2822573" y="1124187"/>
          <a:ext cx="1921123" cy="1128757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Topped 7% in 2018</a:t>
          </a:r>
        </a:p>
      </dsp:txBody>
      <dsp:txXfrm>
        <a:off x="2855633" y="1157247"/>
        <a:ext cx="1855003" cy="1062637"/>
      </dsp:txXfrm>
    </dsp:sp>
    <dsp:sp modelId="{E11F10E9-AFCD-4231-80C2-6EA668A3A3E8}">
      <dsp:nvSpPr>
        <dsp:cNvPr id="0" name=""/>
        <dsp:cNvSpPr/>
      </dsp:nvSpPr>
      <dsp:spPr>
        <a:xfrm>
          <a:off x="2822573" y="2426599"/>
          <a:ext cx="1921123" cy="1128757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Projected to maintain annual rate of 5% through 2050</a:t>
          </a:r>
        </a:p>
      </dsp:txBody>
      <dsp:txXfrm>
        <a:off x="2855633" y="2459659"/>
        <a:ext cx="1855003" cy="1062637"/>
      </dsp:txXfrm>
    </dsp:sp>
    <dsp:sp modelId="{8C2ADBAC-EFA6-4663-8C53-FC6885893109}">
      <dsp:nvSpPr>
        <dsp:cNvPr id="0" name=""/>
        <dsp:cNvSpPr/>
      </dsp:nvSpPr>
      <dsp:spPr>
        <a:xfrm>
          <a:off x="5163943" y="0"/>
          <a:ext cx="2401404" cy="37436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Consumption</a:t>
          </a:r>
        </a:p>
      </dsp:txBody>
      <dsp:txXfrm>
        <a:off x="5163943" y="0"/>
        <a:ext cx="2401404" cy="1123090"/>
      </dsp:txXfrm>
    </dsp:sp>
    <dsp:sp modelId="{0DCC9B73-A715-47FE-ABCE-B084EE773675}">
      <dsp:nvSpPr>
        <dsp:cNvPr id="0" name=""/>
        <dsp:cNvSpPr/>
      </dsp:nvSpPr>
      <dsp:spPr>
        <a:xfrm>
          <a:off x="5404083" y="1124187"/>
          <a:ext cx="1921123" cy="1128757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Consumer spending rose 11% in 2018 (Jan-Nov)</a:t>
          </a:r>
        </a:p>
      </dsp:txBody>
      <dsp:txXfrm>
        <a:off x="5437143" y="1157247"/>
        <a:ext cx="1855003" cy="1062637"/>
      </dsp:txXfrm>
    </dsp:sp>
    <dsp:sp modelId="{69B686BC-77E9-4B96-87E8-8680E04D813E}">
      <dsp:nvSpPr>
        <dsp:cNvPr id="0" name=""/>
        <dsp:cNvSpPr/>
      </dsp:nvSpPr>
      <dsp:spPr>
        <a:xfrm>
          <a:off x="5404083" y="2426599"/>
          <a:ext cx="1921123" cy="1128757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+10% growth in spending projected through 2024</a:t>
          </a:r>
        </a:p>
      </dsp:txBody>
      <dsp:txXfrm>
        <a:off x="5437143" y="2459659"/>
        <a:ext cx="1855003" cy="10626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02576-CA04-4E8B-9A11-67CDC347D2AE}">
      <dsp:nvSpPr>
        <dsp:cNvPr id="0" name=""/>
        <dsp:cNvSpPr/>
      </dsp:nvSpPr>
      <dsp:spPr>
        <a:xfrm>
          <a:off x="3975" y="0"/>
          <a:ext cx="3824236" cy="41765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Electricity Legislation</a:t>
          </a:r>
        </a:p>
      </dsp:txBody>
      <dsp:txXfrm>
        <a:off x="3975" y="0"/>
        <a:ext cx="3824236" cy="1252960"/>
      </dsp:txXfrm>
    </dsp:sp>
    <dsp:sp modelId="{D7BAF76E-55C0-4532-8E06-372BC5EDF708}">
      <dsp:nvSpPr>
        <dsp:cNvPr id="0" name=""/>
        <dsp:cNvSpPr/>
      </dsp:nvSpPr>
      <dsp:spPr>
        <a:xfrm>
          <a:off x="386399" y="1253317"/>
          <a:ext cx="3059389" cy="820521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Electricity Law 2004</a:t>
          </a:r>
        </a:p>
      </dsp:txBody>
      <dsp:txXfrm>
        <a:off x="410431" y="1277349"/>
        <a:ext cx="3011325" cy="772457"/>
      </dsp:txXfrm>
    </dsp:sp>
    <dsp:sp modelId="{BFC8C6DA-F6F9-4581-B815-AFA97DD7ACDB}">
      <dsp:nvSpPr>
        <dsp:cNvPr id="0" name=""/>
        <dsp:cNvSpPr/>
      </dsp:nvSpPr>
      <dsp:spPr>
        <a:xfrm>
          <a:off x="386399" y="2200073"/>
          <a:ext cx="3059389" cy="820521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Electricity Law Revised 2012 </a:t>
          </a:r>
        </a:p>
      </dsp:txBody>
      <dsp:txXfrm>
        <a:off x="410431" y="2224105"/>
        <a:ext cx="3011325" cy="772457"/>
      </dsp:txXfrm>
    </dsp:sp>
    <dsp:sp modelId="{0535D901-7E77-4B6C-A830-AF5B2BC46B34}">
      <dsp:nvSpPr>
        <dsp:cNvPr id="0" name=""/>
        <dsp:cNvSpPr/>
      </dsp:nvSpPr>
      <dsp:spPr>
        <a:xfrm>
          <a:off x="386399" y="3146829"/>
          <a:ext cx="3059389" cy="820521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Decree 137/2013/ND-CP on Energy Law Implementation</a:t>
          </a:r>
        </a:p>
      </dsp:txBody>
      <dsp:txXfrm>
        <a:off x="410431" y="3170861"/>
        <a:ext cx="3011325" cy="772457"/>
      </dsp:txXfrm>
    </dsp:sp>
    <dsp:sp modelId="{79A02E85-4F3D-45B0-B1EA-EE6B8BD53EC4}">
      <dsp:nvSpPr>
        <dsp:cNvPr id="0" name=""/>
        <dsp:cNvSpPr/>
      </dsp:nvSpPr>
      <dsp:spPr>
        <a:xfrm>
          <a:off x="4115029" y="0"/>
          <a:ext cx="3824236" cy="41765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Supporting Legislation</a:t>
          </a:r>
        </a:p>
      </dsp:txBody>
      <dsp:txXfrm>
        <a:off x="4115029" y="0"/>
        <a:ext cx="3824236" cy="1252960"/>
      </dsp:txXfrm>
    </dsp:sp>
    <dsp:sp modelId="{7F9432E3-6A7A-47D2-AA29-B38B88AE5711}">
      <dsp:nvSpPr>
        <dsp:cNvPr id="0" name=""/>
        <dsp:cNvSpPr/>
      </dsp:nvSpPr>
      <dsp:spPr>
        <a:xfrm>
          <a:off x="4497453" y="1253317"/>
          <a:ext cx="3059389" cy="82052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Law in Investment </a:t>
          </a:r>
        </a:p>
      </dsp:txBody>
      <dsp:txXfrm>
        <a:off x="4521485" y="1277349"/>
        <a:ext cx="3011325" cy="772457"/>
      </dsp:txXfrm>
    </dsp:sp>
    <dsp:sp modelId="{07FC5C51-C48E-4493-94F5-C49714544774}">
      <dsp:nvSpPr>
        <dsp:cNvPr id="0" name=""/>
        <dsp:cNvSpPr/>
      </dsp:nvSpPr>
      <dsp:spPr>
        <a:xfrm>
          <a:off x="4497453" y="2200073"/>
          <a:ext cx="3059389" cy="82052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Law on Enterprise</a:t>
          </a:r>
        </a:p>
      </dsp:txBody>
      <dsp:txXfrm>
        <a:off x="4521485" y="2224105"/>
        <a:ext cx="3011325" cy="772457"/>
      </dsp:txXfrm>
    </dsp:sp>
    <dsp:sp modelId="{7C68415D-4CD2-43A7-BFFD-4A8C4E7ABA00}">
      <dsp:nvSpPr>
        <dsp:cNvPr id="0" name=""/>
        <dsp:cNvSpPr/>
      </dsp:nvSpPr>
      <dsp:spPr>
        <a:xfrm>
          <a:off x="4497453" y="3146829"/>
          <a:ext cx="3059389" cy="82052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Decree No. 63/2018/ND-CP on PPP</a:t>
          </a:r>
          <a:endParaRPr lang="en-US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21485" y="3170861"/>
        <a:ext cx="3011325" cy="7724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02576-CA04-4E8B-9A11-67CDC347D2AE}">
      <dsp:nvSpPr>
        <dsp:cNvPr id="0" name=""/>
        <dsp:cNvSpPr/>
      </dsp:nvSpPr>
      <dsp:spPr>
        <a:xfrm>
          <a:off x="3975" y="0"/>
          <a:ext cx="3824236" cy="41765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International Agreements</a:t>
          </a:r>
        </a:p>
      </dsp:txBody>
      <dsp:txXfrm>
        <a:off x="3975" y="0"/>
        <a:ext cx="3824236" cy="1252960"/>
      </dsp:txXfrm>
    </dsp:sp>
    <dsp:sp modelId="{D7BAF76E-55C0-4532-8E06-372BC5EDF708}">
      <dsp:nvSpPr>
        <dsp:cNvPr id="0" name=""/>
        <dsp:cNvSpPr/>
      </dsp:nvSpPr>
      <dsp:spPr>
        <a:xfrm>
          <a:off x="386399" y="1253317"/>
          <a:ext cx="3059389" cy="820521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WTO</a:t>
          </a:r>
        </a:p>
      </dsp:txBody>
      <dsp:txXfrm>
        <a:off x="410431" y="1277349"/>
        <a:ext cx="3011325" cy="772457"/>
      </dsp:txXfrm>
    </dsp:sp>
    <dsp:sp modelId="{BFC8C6DA-F6F9-4581-B815-AFA97DD7ACDB}">
      <dsp:nvSpPr>
        <dsp:cNvPr id="0" name=""/>
        <dsp:cNvSpPr/>
      </dsp:nvSpPr>
      <dsp:spPr>
        <a:xfrm>
          <a:off x="386399" y="2200073"/>
          <a:ext cx="3059389" cy="820521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EU-Vietnam FTA</a:t>
          </a:r>
        </a:p>
      </dsp:txBody>
      <dsp:txXfrm>
        <a:off x="410431" y="2224105"/>
        <a:ext cx="3011325" cy="772457"/>
      </dsp:txXfrm>
    </dsp:sp>
    <dsp:sp modelId="{0535D901-7E77-4B6C-A830-AF5B2BC46B34}">
      <dsp:nvSpPr>
        <dsp:cNvPr id="0" name=""/>
        <dsp:cNvSpPr/>
      </dsp:nvSpPr>
      <dsp:spPr>
        <a:xfrm>
          <a:off x="386399" y="3146829"/>
          <a:ext cx="3059389" cy="820521"/>
        </a:xfrm>
        <a:prstGeom prst="roundRect">
          <a:avLst>
            <a:gd name="adj" fmla="val 10000"/>
          </a:avLst>
        </a:prstGeom>
        <a:solidFill>
          <a:srgbClr val="F7A713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CPTPP</a:t>
          </a:r>
        </a:p>
      </dsp:txBody>
      <dsp:txXfrm>
        <a:off x="410431" y="3170861"/>
        <a:ext cx="3011325" cy="772457"/>
      </dsp:txXfrm>
    </dsp:sp>
    <dsp:sp modelId="{79A02E85-4F3D-45B0-B1EA-EE6B8BD53EC4}">
      <dsp:nvSpPr>
        <dsp:cNvPr id="0" name=""/>
        <dsp:cNvSpPr/>
      </dsp:nvSpPr>
      <dsp:spPr>
        <a:xfrm>
          <a:off x="4115029" y="0"/>
          <a:ext cx="3824236" cy="417653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Policy Planning</a:t>
          </a:r>
        </a:p>
      </dsp:txBody>
      <dsp:txXfrm>
        <a:off x="4115029" y="0"/>
        <a:ext cx="3824236" cy="1252960"/>
      </dsp:txXfrm>
    </dsp:sp>
    <dsp:sp modelId="{7F9432E3-6A7A-47D2-AA29-B38B88AE5711}">
      <dsp:nvSpPr>
        <dsp:cNvPr id="0" name=""/>
        <dsp:cNvSpPr/>
      </dsp:nvSpPr>
      <dsp:spPr>
        <a:xfrm>
          <a:off x="4497453" y="1254184"/>
          <a:ext cx="3059389" cy="1259282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Decision 1208 / QD-</a:t>
          </a:r>
          <a:r>
            <a:rPr lang="en-US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TTg</a:t>
          </a:r>
          <a:r>
            <a:rPr lang="en-US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 of 2011</a:t>
          </a:r>
          <a:endParaRPr lang="en-US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34336" y="1291067"/>
        <a:ext cx="2985623" cy="1185516"/>
      </dsp:txXfrm>
    </dsp:sp>
    <dsp:sp modelId="{07FC5C51-C48E-4493-94F5-C49714544774}">
      <dsp:nvSpPr>
        <dsp:cNvPr id="0" name=""/>
        <dsp:cNvSpPr/>
      </dsp:nvSpPr>
      <dsp:spPr>
        <a:xfrm>
          <a:off x="4497453" y="2707202"/>
          <a:ext cx="3059389" cy="1259282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Decision 428 / QD-</a:t>
          </a:r>
          <a:r>
            <a:rPr lang="en-US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TTg</a:t>
          </a:r>
          <a:r>
            <a:rPr lang="en-US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 of 2016</a:t>
          </a:r>
          <a:endParaRPr lang="en-US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34336" y="2744085"/>
        <a:ext cx="2985623" cy="118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84122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00608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09775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4511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15311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13970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1595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2088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92449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9785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74195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E7093-A4E6-452C-8811-7D6B375A08F3}" type="datetimeFigureOut">
              <a:rPr lang="en-MY" smtClean="0"/>
              <a:t>28/3/2019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AD515-709A-4B93-86E6-FBE2497241A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78650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png"/><Relationship Id="rId7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0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91200" y="482600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4268091"/>
            <a:ext cx="4132385" cy="65761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571500" y="1334532"/>
            <a:ext cx="59260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Invest In Vietnam: Key Economic Priorities And Foreign Investment Policy</a:t>
            </a:r>
          </a:p>
        </p:txBody>
      </p:sp>
    </p:spTree>
    <p:extLst>
      <p:ext uri="{BB962C8B-B14F-4D97-AF65-F5344CB8AC3E}">
        <p14:creationId xmlns:p14="http://schemas.microsoft.com/office/powerpoint/2010/main" val="3330695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0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91200" y="482600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53633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of Contents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E649E3A-F595-4C58-BC95-21BD061AF3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9498614"/>
              </p:ext>
            </p:extLst>
          </p:nvPr>
        </p:nvGraphicFramePr>
        <p:xfrm>
          <a:off x="609599" y="1396999"/>
          <a:ext cx="8323385" cy="4414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84428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53633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Vietnam in 2019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5A260E-7DB7-41B3-A586-F5243B3582D2}"/>
              </a:ext>
            </a:extLst>
          </p:cNvPr>
          <p:cNvSpPr/>
          <p:nvPr/>
        </p:nvSpPr>
        <p:spPr>
          <a:xfrm>
            <a:off x="672122" y="1288940"/>
            <a:ext cx="6414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working? – Stability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9D51EB99-1CAE-44BD-AEE4-8D04B3258A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5079627"/>
              </p:ext>
            </p:extLst>
          </p:nvPr>
        </p:nvGraphicFramePr>
        <p:xfrm>
          <a:off x="672123" y="1994785"/>
          <a:ext cx="5974862" cy="390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4430E74B-B8C5-4AD1-A584-33D35C1CE379}"/>
              </a:ext>
            </a:extLst>
          </p:cNvPr>
          <p:cNvSpPr/>
          <p:nvPr/>
        </p:nvSpPr>
        <p:spPr>
          <a:xfrm>
            <a:off x="6153093" y="2975191"/>
            <a:ext cx="30450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*includes </a:t>
            </a:r>
          </a:p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Cambodia</a:t>
            </a:r>
          </a:p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Indonesia </a:t>
            </a:r>
          </a:p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Thailand</a:t>
            </a:r>
          </a:p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Philippines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7CE7FE-A315-4132-97DD-D50C76FC623E}"/>
              </a:ext>
            </a:extLst>
          </p:cNvPr>
          <p:cNvSpPr/>
          <p:nvPr/>
        </p:nvSpPr>
        <p:spPr>
          <a:xfrm>
            <a:off x="672122" y="5973835"/>
            <a:ext cx="7126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World Bank Governance Indicators</a:t>
            </a:r>
          </a:p>
        </p:txBody>
      </p:sp>
    </p:spTree>
    <p:extLst>
      <p:ext uri="{BB962C8B-B14F-4D97-AF65-F5344CB8AC3E}">
        <p14:creationId xmlns:p14="http://schemas.microsoft.com/office/powerpoint/2010/main" val="2898680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E02A0B-AE3C-4094-BBDD-9FEBCB02FE61}"/>
              </a:ext>
            </a:extLst>
          </p:cNvPr>
          <p:cNvSpPr/>
          <p:nvPr/>
        </p:nvSpPr>
        <p:spPr>
          <a:xfrm rot="1859586">
            <a:off x="5068523" y="5296633"/>
            <a:ext cx="4439065" cy="1344438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53633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Vietnam in 2019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5A260E-7DB7-41B3-A586-F5243B3582D2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working? – Global Integration </a:t>
            </a:r>
          </a:p>
        </p:txBody>
      </p:sp>
      <p:pic>
        <p:nvPicPr>
          <p:cNvPr id="3" name="Picture 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54462079-7841-41F9-873A-2B31E4C2C7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1" t="34527" r="70891" b="13146"/>
          <a:stretch/>
        </p:blipFill>
        <p:spPr>
          <a:xfrm>
            <a:off x="672122" y="2065511"/>
            <a:ext cx="5262686" cy="396143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B39E845C-6610-4347-87AF-20CED968E8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6982908"/>
              </p:ext>
            </p:extLst>
          </p:nvPr>
        </p:nvGraphicFramePr>
        <p:xfrm>
          <a:off x="6170678" y="2065511"/>
          <a:ext cx="2797476" cy="44483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252026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53633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Vietnam in 2019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5A260E-7DB7-41B3-A586-F5243B3582D2}"/>
              </a:ext>
            </a:extLst>
          </p:cNvPr>
          <p:cNvSpPr/>
          <p:nvPr/>
        </p:nvSpPr>
        <p:spPr>
          <a:xfrm>
            <a:off x="672121" y="1288940"/>
            <a:ext cx="74334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working? – Investment Support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3CFFE7-CC90-4C65-9CCB-7725B70C0C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08" y="2125830"/>
            <a:ext cx="2730159" cy="152380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09B92-E37E-4385-81C5-64C5D49DC39E}"/>
              </a:ext>
            </a:extLst>
          </p:cNvPr>
          <p:cNvCxnSpPr>
            <a:stCxn id="5" idx="2"/>
          </p:cNvCxnSpPr>
          <p:nvPr/>
        </p:nvCxnSpPr>
        <p:spPr>
          <a:xfrm flipH="1">
            <a:off x="2068986" y="3649639"/>
            <a:ext cx="2" cy="122237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close up of a garden&#10;&#10;Description automatically generated">
            <a:extLst>
              <a:ext uri="{FF2B5EF4-FFF2-40B4-BE49-F238E27FC236}">
                <a16:creationId xmlns:a16="http://schemas.microsoft.com/office/drawing/2014/main" id="{45B0B2D2-73CE-4EB5-ACA7-4950B5A479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99" y="4634957"/>
            <a:ext cx="3152775" cy="15763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C11EA1-AC89-4E35-B9F0-38422AFCA6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99" y="4157642"/>
            <a:ext cx="3152775" cy="7143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5C1F94-A044-46DF-BE68-EB4B39B59F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075" y="2011150"/>
            <a:ext cx="1571912" cy="1400266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3B2EC5A-497F-4A53-ABE1-0999D99DCC1F}"/>
              </a:ext>
            </a:extLst>
          </p:cNvPr>
          <p:cNvCxnSpPr>
            <a:cxnSpLocks/>
            <a:stCxn id="15" idx="2"/>
          </p:cNvCxnSpPr>
          <p:nvPr/>
        </p:nvCxnSpPr>
        <p:spPr>
          <a:xfrm>
            <a:off x="5756031" y="3411416"/>
            <a:ext cx="532492" cy="6818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B7F4B7E-1547-481F-A059-3906481F2076}"/>
              </a:ext>
            </a:extLst>
          </p:cNvPr>
          <p:cNvCxnSpPr>
            <a:cxnSpLocks/>
            <a:stCxn id="17" idx="1"/>
          </p:cNvCxnSpPr>
          <p:nvPr/>
        </p:nvCxnSpPr>
        <p:spPr>
          <a:xfrm flipH="1">
            <a:off x="6288524" y="2751097"/>
            <a:ext cx="839487" cy="135580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DA449BC7-38CD-4F11-89CC-0885D88845F5}"/>
              </a:ext>
            </a:extLst>
          </p:cNvPr>
          <p:cNvSpPr/>
          <p:nvPr/>
        </p:nvSpPr>
        <p:spPr>
          <a:xfrm rot="1859586">
            <a:off x="6233660" y="5485970"/>
            <a:ext cx="2739186" cy="1344438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 descr="A view of a city&#10;&#10;Description automatically generated">
            <a:extLst>
              <a:ext uri="{FF2B5EF4-FFF2-40B4-BE49-F238E27FC236}">
                <a16:creationId xmlns:a16="http://schemas.microsoft.com/office/drawing/2014/main" id="{16BE1819-D872-419E-9A80-A7B7159C94B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586" y="4872017"/>
            <a:ext cx="2739186" cy="136959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0FDBA8D-3F99-4DF8-A40E-308B563E3A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349" y="4044007"/>
            <a:ext cx="1938637" cy="97237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E720521-2902-4F3A-AF94-6FE0746E4B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253" y="2241596"/>
            <a:ext cx="1019480" cy="679653"/>
          </a:xfrm>
          <a:prstGeom prst="rect">
            <a:avLst/>
          </a:prstGeom>
        </p:spPr>
      </p:pic>
      <p:pic>
        <p:nvPicPr>
          <p:cNvPr id="17" name="Picture 16" descr="A picture containing object&#10;&#10;Description automatically generated">
            <a:extLst>
              <a:ext uri="{FF2B5EF4-FFF2-40B4-BE49-F238E27FC236}">
                <a16:creationId xmlns:a16="http://schemas.microsoft.com/office/drawing/2014/main" id="{F4F293C4-39E0-412F-B972-D292701B3DF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011" y="2522465"/>
            <a:ext cx="1428949" cy="45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09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53633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Vietnam in 2019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5A260E-7DB7-41B3-A586-F5243B3582D2}"/>
              </a:ext>
            </a:extLst>
          </p:cNvPr>
          <p:cNvSpPr/>
          <p:nvPr/>
        </p:nvSpPr>
        <p:spPr>
          <a:xfrm>
            <a:off x="672121" y="1288940"/>
            <a:ext cx="74334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happening?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8ABF1FF-9923-458F-BDCD-A0DE65F7A3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306" y="3411416"/>
            <a:ext cx="1173387" cy="6175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4A2122-3E3A-4FE9-8AB2-45521DAEA0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921" y="5055984"/>
            <a:ext cx="1173387" cy="7500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F7649B-B149-46DB-A457-B5B61D70FA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64" y="3455653"/>
            <a:ext cx="1560552" cy="1040368"/>
          </a:xfrm>
          <a:prstGeom prst="rect">
            <a:avLst/>
          </a:prstGeom>
        </p:spPr>
      </p:pic>
      <p:pic>
        <p:nvPicPr>
          <p:cNvPr id="20" name="Picture 19" descr="A picture containing object&#10;&#10;Description automatically generated">
            <a:extLst>
              <a:ext uri="{FF2B5EF4-FFF2-40B4-BE49-F238E27FC236}">
                <a16:creationId xmlns:a16="http://schemas.microsoft.com/office/drawing/2014/main" id="{05ED4651-623B-4FA0-BE1A-1B9AED23A2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29" y="3936058"/>
            <a:ext cx="1682949" cy="1119926"/>
          </a:xfrm>
          <a:prstGeom prst="rect">
            <a:avLst/>
          </a:prstGeom>
        </p:spPr>
      </p:pic>
      <p:pic>
        <p:nvPicPr>
          <p:cNvPr id="26" name="Picture 25" descr="A picture containing object&#10;&#10;Description automatically generated">
            <a:extLst>
              <a:ext uri="{FF2B5EF4-FFF2-40B4-BE49-F238E27FC236}">
                <a16:creationId xmlns:a16="http://schemas.microsoft.com/office/drawing/2014/main" id="{18958B01-FF12-4C38-AA93-C8D3973244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323" y="4133212"/>
            <a:ext cx="1173387" cy="780836"/>
          </a:xfrm>
          <a:prstGeom prst="rect">
            <a:avLst/>
          </a:prstGeom>
        </p:spPr>
      </p:pic>
      <p:pic>
        <p:nvPicPr>
          <p:cNvPr id="24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2BDFC3F5-CFA0-4D8C-8EDC-C2574CD513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873" y="4648033"/>
            <a:ext cx="1455335" cy="1119926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3D68F5F-348D-4073-A0F1-E87C75D1500B}"/>
              </a:ext>
            </a:extLst>
          </p:cNvPr>
          <p:cNvSpPr/>
          <p:nvPr/>
        </p:nvSpPr>
        <p:spPr>
          <a:xfrm>
            <a:off x="388575" y="2642785"/>
            <a:ext cx="22186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Progression of historic trends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EB2E2E3-3ACF-4FB9-9D8A-F05A9102CB05}"/>
              </a:ext>
            </a:extLst>
          </p:cNvPr>
          <p:cNvSpPr/>
          <p:nvPr/>
        </p:nvSpPr>
        <p:spPr>
          <a:xfrm>
            <a:off x="6304814" y="2642785"/>
            <a:ext cx="22893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Drivers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F07EC7B-B671-4F37-A7DB-07424EF4CF87}"/>
              </a:ext>
            </a:extLst>
          </p:cNvPr>
          <p:cNvSpPr/>
          <p:nvPr/>
        </p:nvSpPr>
        <p:spPr>
          <a:xfrm>
            <a:off x="3498036" y="2360269"/>
            <a:ext cx="22186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Recent Developments</a:t>
            </a:r>
          </a:p>
        </p:txBody>
      </p:sp>
    </p:spTree>
    <p:extLst>
      <p:ext uri="{BB962C8B-B14F-4D97-AF65-F5344CB8AC3E}">
        <p14:creationId xmlns:p14="http://schemas.microsoft.com/office/powerpoint/2010/main" val="3420983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53633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Vietnam in 2019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5A260E-7DB7-41B3-A586-F5243B3582D2}"/>
              </a:ext>
            </a:extLst>
          </p:cNvPr>
          <p:cNvSpPr/>
          <p:nvPr/>
        </p:nvSpPr>
        <p:spPr>
          <a:xfrm>
            <a:off x="672121" y="1288940"/>
            <a:ext cx="74334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results?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ACC75E4-3D14-4019-BAC7-0226474417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9461019"/>
              </p:ext>
            </p:extLst>
          </p:nvPr>
        </p:nvGraphicFramePr>
        <p:xfrm>
          <a:off x="672121" y="2014228"/>
          <a:ext cx="7566271" cy="3743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36890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 Consumption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2DC4E2-16B1-4719-ABD6-AA1889403DB9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 is consuming energy?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591DF8A-6B44-4F19-A6AE-49E1E5B86F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1259225"/>
              </p:ext>
            </p:extLst>
          </p:nvPr>
        </p:nvGraphicFramePr>
        <p:xfrm>
          <a:off x="672121" y="2110669"/>
          <a:ext cx="7797762" cy="3827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D48A420B-5397-433C-8031-13ED402554D9}"/>
              </a:ext>
            </a:extLst>
          </p:cNvPr>
          <p:cNvSpPr/>
          <p:nvPr/>
        </p:nvSpPr>
        <p:spPr>
          <a:xfrm>
            <a:off x="672121" y="5968840"/>
            <a:ext cx="7126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Vietnam Energy Outlook Report</a:t>
            </a:r>
          </a:p>
        </p:txBody>
      </p:sp>
    </p:spTree>
    <p:extLst>
      <p:ext uri="{BB962C8B-B14F-4D97-AF65-F5344CB8AC3E}">
        <p14:creationId xmlns:p14="http://schemas.microsoft.com/office/powerpoint/2010/main" val="164893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 Consumption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2DC4E2-16B1-4719-ABD6-AA1889403DB9}"/>
              </a:ext>
            </a:extLst>
          </p:cNvPr>
          <p:cNvSpPr/>
          <p:nvPr/>
        </p:nvSpPr>
        <p:spPr>
          <a:xfrm>
            <a:off x="672120" y="1288940"/>
            <a:ext cx="82432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well is electric generation keeping up?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ADC346F-380E-4FAE-9ECD-9277AD3E27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4226307"/>
              </p:ext>
            </p:extLst>
          </p:nvPr>
        </p:nvGraphicFramePr>
        <p:xfrm>
          <a:off x="672121" y="1962428"/>
          <a:ext cx="743341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A99B1140-772B-47CE-BD5A-8B70B3AA655A}"/>
              </a:ext>
            </a:extLst>
          </p:cNvPr>
          <p:cNvSpPr/>
          <p:nvPr/>
        </p:nvSpPr>
        <p:spPr>
          <a:xfrm>
            <a:off x="672121" y="5968840"/>
            <a:ext cx="7126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International Energy Agency; BP Statistical Review of World Energy 2018</a:t>
            </a:r>
          </a:p>
        </p:txBody>
      </p:sp>
    </p:spTree>
    <p:extLst>
      <p:ext uri="{BB962C8B-B14F-4D97-AF65-F5344CB8AC3E}">
        <p14:creationId xmlns:p14="http://schemas.microsoft.com/office/powerpoint/2010/main" val="1313087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 Consumption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2DC4E2-16B1-4719-ABD6-AA1889403DB9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does the future hold?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9B1140-772B-47CE-BD5A-8B70B3AA655A}"/>
              </a:ext>
            </a:extLst>
          </p:cNvPr>
          <p:cNvSpPr/>
          <p:nvPr/>
        </p:nvSpPr>
        <p:spPr>
          <a:xfrm>
            <a:off x="672121" y="5968840"/>
            <a:ext cx="7126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Vietnam Energy Outlook Report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6946A20B-03D4-47B5-A722-5E1233152C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2407786"/>
              </p:ext>
            </p:extLst>
          </p:nvPr>
        </p:nvGraphicFramePr>
        <p:xfrm>
          <a:off x="672121" y="2110669"/>
          <a:ext cx="6096000" cy="35872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E82A3AE5-3301-4B41-90B5-EF0BD75E6E06}"/>
              </a:ext>
            </a:extLst>
          </p:cNvPr>
          <p:cNvSpPr/>
          <p:nvPr/>
        </p:nvSpPr>
        <p:spPr>
          <a:xfrm>
            <a:off x="6866695" y="2396454"/>
            <a:ext cx="21777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 demand is projected to grow by and average of 8% annually until 2035</a:t>
            </a:r>
          </a:p>
        </p:txBody>
      </p:sp>
    </p:spTree>
    <p:extLst>
      <p:ext uri="{BB962C8B-B14F-4D97-AF65-F5344CB8AC3E}">
        <p14:creationId xmlns:p14="http://schemas.microsoft.com/office/powerpoint/2010/main" val="3082551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Policy Evolution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3A7BD109-D4F8-4DAA-940F-574DCBA37C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7106243"/>
              </p:ext>
            </p:extLst>
          </p:nvPr>
        </p:nvGraphicFramePr>
        <p:xfrm>
          <a:off x="729271" y="1957960"/>
          <a:ext cx="7943242" cy="4176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2370FA54-3D2C-4C68-8D71-4EF365346F99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Legislative Evolution</a:t>
            </a:r>
          </a:p>
        </p:txBody>
      </p:sp>
    </p:spTree>
    <p:extLst>
      <p:ext uri="{BB962C8B-B14F-4D97-AF65-F5344CB8AC3E}">
        <p14:creationId xmlns:p14="http://schemas.microsoft.com/office/powerpoint/2010/main" val="3354724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Policy Evolution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3A7BD109-D4F8-4DAA-940F-574DCBA37C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3574686"/>
              </p:ext>
            </p:extLst>
          </p:nvPr>
        </p:nvGraphicFramePr>
        <p:xfrm>
          <a:off x="729271" y="1957960"/>
          <a:ext cx="7943242" cy="4176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2370FA54-3D2C-4C68-8D71-4EF365346F99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Non-Legislative Evolution</a:t>
            </a:r>
          </a:p>
        </p:txBody>
      </p:sp>
    </p:spTree>
    <p:extLst>
      <p:ext uri="{BB962C8B-B14F-4D97-AF65-F5344CB8AC3E}">
        <p14:creationId xmlns:p14="http://schemas.microsoft.com/office/powerpoint/2010/main" val="4054266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Foreign Participation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7DACE0-DED4-4527-817B-50112B3832CE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Market Opportunities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A5658C1-E1E4-4659-83FE-896998D15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94077"/>
              </p:ext>
            </p:extLst>
          </p:nvPr>
        </p:nvGraphicFramePr>
        <p:xfrm>
          <a:off x="676516" y="1986233"/>
          <a:ext cx="8086117" cy="368523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20882">
                  <a:extLst>
                    <a:ext uri="{9D8B030D-6E8A-4147-A177-3AD203B41FA5}">
                      <a16:colId xmlns:a16="http://schemas.microsoft.com/office/drawing/2014/main" val="3123464232"/>
                    </a:ext>
                  </a:extLst>
                </a:gridCol>
                <a:gridCol w="3765235">
                  <a:extLst>
                    <a:ext uri="{9D8B030D-6E8A-4147-A177-3AD203B41FA5}">
                      <a16:colId xmlns:a16="http://schemas.microsoft.com/office/drawing/2014/main" val="905795880"/>
                    </a:ext>
                  </a:extLst>
                </a:gridCol>
              </a:tblGrid>
              <a:tr h="42175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 Player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Opportunity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0515357"/>
                  </a:ext>
                </a:extLst>
              </a:tr>
              <a:tr h="759159"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</a:rPr>
                        <a:t>State owned sector (EVN)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Seeking outside support to meet projected demand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7713384"/>
                  </a:ext>
                </a:extLst>
              </a:tr>
              <a:tr h="75915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Independent power producers (IPPs)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Expected to take on a larger role increasing competition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57685675"/>
                  </a:ext>
                </a:extLst>
              </a:tr>
              <a:tr h="75915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Privatization Generation Companies</a:t>
                      </a:r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Previously unavailable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7172276"/>
                  </a:ext>
                </a:extLst>
              </a:tr>
              <a:tr h="75915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Build – Operate – Transfer (BOT) Projects</a:t>
                      </a:r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Legislative framework is improving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34906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385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515099-67D1-4DBF-A43E-5A743F139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-17584"/>
            <a:ext cx="914197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6031" y="497179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bg1"/>
                </a:solidFill>
              </a:rPr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663F9F-22DC-420C-B630-D0B1AE5F7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" y="511758"/>
            <a:ext cx="2224454" cy="3401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510329-D837-4EAD-AB0D-2DB314A82AA1}"/>
              </a:ext>
            </a:extLst>
          </p:cNvPr>
          <p:cNvSpPr/>
          <p:nvPr/>
        </p:nvSpPr>
        <p:spPr>
          <a:xfrm>
            <a:off x="2875084" y="344100"/>
            <a:ext cx="6040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4E31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Foreign Participation</a:t>
            </a:r>
          </a:p>
        </p:txBody>
      </p:sp>
      <p:pic>
        <p:nvPicPr>
          <p:cNvPr id="10" name="Picture 9" descr="A group of people standing in front of a truck&#10;&#10;Description automatically generated">
            <a:extLst>
              <a:ext uri="{FF2B5EF4-FFF2-40B4-BE49-F238E27FC236}">
                <a16:creationId xmlns:a16="http://schemas.microsoft.com/office/drawing/2014/main" id="{90F7D627-0FC0-418E-86D8-E2196FC47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5" y="4198455"/>
            <a:ext cx="3561182" cy="204412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D91EAB3-3BBF-42CC-AA56-23687DB5A236}"/>
              </a:ext>
            </a:extLst>
          </p:cNvPr>
          <p:cNvSpPr/>
          <p:nvPr/>
        </p:nvSpPr>
        <p:spPr>
          <a:xfrm>
            <a:off x="672121" y="1288940"/>
            <a:ext cx="7126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444444"/>
                </a:solidFill>
                <a:latin typeface="Georgia-Bold"/>
              </a:rPr>
              <a:t>Nghi</a:t>
            </a:r>
            <a:r>
              <a:rPr lang="en-US" sz="3200" dirty="0">
                <a:solidFill>
                  <a:srgbClr val="444444"/>
                </a:solidFill>
                <a:latin typeface="Georgia-Bold"/>
              </a:rPr>
              <a:t> Son 2 thermal power plant</a:t>
            </a:r>
            <a:endParaRPr lang="en-US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C91C15-57B8-41C6-BD6F-A4DCD96E1C5A}"/>
              </a:ext>
            </a:extLst>
          </p:cNvPr>
          <p:cNvSpPr/>
          <p:nvPr/>
        </p:nvSpPr>
        <p:spPr>
          <a:xfrm>
            <a:off x="589084" y="2243611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err="1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</a:t>
            </a:r>
            <a:r>
              <a:rPr lang="en-US" sz="2400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Son 2 thermal power plant is a $2.79 billion build-operate-transfer (BOT) project in Thanh Hoa which started construction August 27</a:t>
            </a:r>
            <a:r>
              <a:rPr lang="en-US" sz="2400" baseline="30000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400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2018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4631703-E718-4BCF-B05E-30856A171C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801" y="3613612"/>
            <a:ext cx="3413599" cy="102485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98499D6-AB35-46AB-85C8-B7E6D9C359A1}"/>
              </a:ext>
            </a:extLst>
          </p:cNvPr>
          <p:cNvCxnSpPr>
            <a:cxnSpLocks/>
            <a:stCxn id="22" idx="2"/>
          </p:cNvCxnSpPr>
          <p:nvPr/>
        </p:nvCxnSpPr>
        <p:spPr>
          <a:xfrm flipH="1">
            <a:off x="7085154" y="2982275"/>
            <a:ext cx="1067382" cy="631337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98FDBAB-B6ED-4C36-A1E4-AAF5F6549D5F}"/>
              </a:ext>
            </a:extLst>
          </p:cNvPr>
          <p:cNvCxnSpPr>
            <a:cxnSpLocks/>
            <a:stCxn id="20" idx="2"/>
          </p:cNvCxnSpPr>
          <p:nvPr/>
        </p:nvCxnSpPr>
        <p:spPr>
          <a:xfrm>
            <a:off x="6188737" y="2982275"/>
            <a:ext cx="896417" cy="631337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F74EF7F9-F209-4EA3-A406-810B3B5352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319" y="2039591"/>
            <a:ext cx="1792835" cy="94268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9251AB7-6F0B-47D4-837F-F62A967103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132" y="1915721"/>
            <a:ext cx="1160808" cy="106655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4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66B82124-1E58-4F65-A52F-A9C2E0B0E91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031" y="5342021"/>
            <a:ext cx="3185955" cy="1498395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14B30E9-F2E5-443C-A287-A4E3F53A4AC7}"/>
              </a:ext>
            </a:extLst>
          </p:cNvPr>
          <p:cNvCxnSpPr>
            <a:cxnSpLocks/>
          </p:cNvCxnSpPr>
          <p:nvPr/>
        </p:nvCxnSpPr>
        <p:spPr>
          <a:xfrm>
            <a:off x="7208600" y="4443413"/>
            <a:ext cx="0" cy="110048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0321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444</TotalTime>
  <Words>384</Words>
  <Application>Microsoft Office PowerPoint</Application>
  <PresentationFormat>On-screen Show (4:3)</PresentationFormat>
  <Paragraphs>96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Georgia-Bold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ALMU</dc:creator>
  <cp:lastModifiedBy>Maxfield Brown</cp:lastModifiedBy>
  <cp:revision>42</cp:revision>
  <dcterms:created xsi:type="dcterms:W3CDTF">2018-09-21T04:59:36Z</dcterms:created>
  <dcterms:modified xsi:type="dcterms:W3CDTF">2019-03-28T02:11:54Z</dcterms:modified>
</cp:coreProperties>
</file>